
<file path=[Content_Types].xml><?xml version="1.0" encoding="utf-8"?>
<Types xmlns="http://schemas.openxmlformats.org/package/2006/content-types">
  <Default Extension="png" ContentType="image/png"/>
  <Default Extension="emf" ContentType="image/x-emf"/>
  <Default Extension="jpeg" ContentType="image/jpeg"/>
  <Default Extension="wmf" ContentType="image/x-wmf"/>
  <Default Extension="rels" ContentType="application/vnd.openxmlformats-package.relationships+xml"/>
  <Default Extension="xml" ContentType="application/xml"/>
  <Default Extension="fntdata" ContentType="application/x-fontdata"/>
  <Default Extension="wdp" ContentType="image/vnd.ms-photo"/>
  <Default Extension="tif" ContentType="image/tiff"/>
  <Default Extension="tiff" ContentType="image/tiff"/>
  <Default Extension="GIF" ContentType="image/gif"/>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771" r:id="rId2"/>
    <p:sldMasterId id="2147483949" r:id="rId3"/>
    <p:sldMasterId id="2147483963" r:id="rId4"/>
    <p:sldMasterId id="2147484087" r:id="rId5"/>
  </p:sldMasterIdLst>
  <p:notesMasterIdLst>
    <p:notesMasterId r:id="rId32"/>
  </p:notesMasterIdLst>
  <p:sldIdLst>
    <p:sldId id="260" r:id="rId6"/>
    <p:sldId id="437" r:id="rId7"/>
    <p:sldId id="770" r:id="rId8"/>
    <p:sldId id="762" r:id="rId9"/>
    <p:sldId id="295" r:id="rId10"/>
    <p:sldId id="783" r:id="rId11"/>
    <p:sldId id="711" r:id="rId12"/>
    <p:sldId id="324" r:id="rId13"/>
    <p:sldId id="325" r:id="rId14"/>
    <p:sldId id="710" r:id="rId15"/>
    <p:sldId id="712" r:id="rId16"/>
    <p:sldId id="714" r:id="rId17"/>
    <p:sldId id="630" r:id="rId18"/>
    <p:sldId id="644" r:id="rId19"/>
    <p:sldId id="716" r:id="rId20"/>
    <p:sldId id="719" r:id="rId21"/>
    <p:sldId id="739" r:id="rId22"/>
    <p:sldId id="752" r:id="rId23"/>
    <p:sldId id="771" r:id="rId24"/>
    <p:sldId id="772" r:id="rId25"/>
    <p:sldId id="774" r:id="rId26"/>
    <p:sldId id="775" r:id="rId27"/>
    <p:sldId id="777" r:id="rId28"/>
    <p:sldId id="778" r:id="rId29"/>
    <p:sldId id="781" r:id="rId30"/>
    <p:sldId id="782" r:id="rId31"/>
  </p:sldIdLst>
  <p:sldSz cx="9144000" cy="6858000" type="screen4x3"/>
  <p:notesSz cx="6858000" cy="9144000"/>
  <p:embeddedFontLst>
    <p:embeddedFont>
      <p:font typeface="Calibri" panose="020F0502020204030204" pitchFamily="34" charset="0"/>
      <p:regular r:id="rId33"/>
      <p:bold r:id="rId34"/>
      <p:italic r:id="rId35"/>
      <p:boldItalic r:id="rId36"/>
    </p:embeddedFont>
    <p:embeddedFont>
      <p:font typeface="Helvetica" panose="020B0604020202020204" pitchFamily="34" charset="0"/>
      <p:regular r:id="rId37"/>
      <p:bold r:id="rId38"/>
      <p:italic r:id="rId39"/>
      <p:boldItalic r:id="rId4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22518A"/>
    <a:srgbClr val="C7C6B7"/>
    <a:srgbClr val="879480"/>
    <a:srgbClr val="2F70BF"/>
    <a:srgbClr val="C2C2C2"/>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778" autoAdjust="0"/>
    <p:restoredTop sz="87093" autoAdjust="0"/>
  </p:normalViewPr>
  <p:slideViewPr>
    <p:cSldViewPr showGuides="1">
      <p:cViewPr>
        <p:scale>
          <a:sx n="100" d="100"/>
          <a:sy n="100" d="100"/>
        </p:scale>
        <p:origin x="-2076" y="-222"/>
      </p:cViewPr>
      <p:guideLst>
        <p:guide orient="horz" pos="2112"/>
        <p:guide pos="2880"/>
      </p:guideLst>
    </p:cSldViewPr>
  </p:slideViewPr>
  <p:notesTextViewPr>
    <p:cViewPr>
      <p:scale>
        <a:sx n="1" d="1"/>
        <a:sy n="1" d="1"/>
      </p:scale>
      <p:origin x="0" y="0"/>
    </p:cViewPr>
  </p:notesTextViewPr>
  <p:sorterViewPr>
    <p:cViewPr>
      <p:scale>
        <a:sx n="124" d="100"/>
        <a:sy n="124"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font" Target="fonts/font7.fntdata"/><Relationship Id="rId21" Type="http://schemas.openxmlformats.org/officeDocument/2006/relationships/slide" Target="slides/slide16.xml"/><Relationship Id="rId34" Type="http://schemas.openxmlformats.org/officeDocument/2006/relationships/font" Target="fonts/font2.fntdata"/><Relationship Id="rId42"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font" Target="fonts/font4.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font" Target="fonts/font3.fntdata"/><Relationship Id="rId43"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font" Target="fonts/font1.fntdata"/><Relationship Id="rId38"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CB761CC-F969-4EAD-8E83-F45A3C31287A}" type="datetimeFigureOut">
              <a:rPr lang="en-US" smtClean="0"/>
              <a:t>5/1/2014</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89817B-F572-4E6C-8C1C-EA5770F7198B}" type="slidenum">
              <a:rPr lang="en-US" smtClean="0"/>
              <a:t>‹#›</a:t>
            </a:fld>
            <a:endParaRPr lang="en-US"/>
          </a:p>
        </p:txBody>
      </p:sp>
    </p:spTree>
    <p:extLst>
      <p:ext uri="{BB962C8B-B14F-4D97-AF65-F5344CB8AC3E}">
        <p14:creationId xmlns:p14="http://schemas.microsoft.com/office/powerpoint/2010/main" val="8161205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smtClean="0"/>
              <a:t>Rather than</a:t>
            </a:r>
            <a:r>
              <a:rPr lang="en-US" baseline="0" dirty="0" smtClean="0"/>
              <a:t> obtaining the circuit diagram by  iterative refinement,  whereby functional recordings and model building alternate, one could attempt to reconstruct the circuit diagram directly using structural methods of sufficient scope and resolution.  Given that the circuit itself is static while of, of course, also generating the response dynamics. </a:t>
            </a:r>
          </a:p>
          <a:p>
            <a:r>
              <a:rPr lang="en-US" baseline="0" dirty="0" smtClean="0"/>
              <a:t>Are there principled arguments which of the approaches is the more efficacious or efficient?</a:t>
            </a:r>
          </a:p>
          <a:p>
            <a:r>
              <a:rPr lang="en-US" baseline="0" dirty="0" smtClean="0"/>
              <a:t>…..</a:t>
            </a:r>
          </a:p>
          <a:p>
            <a:r>
              <a:rPr lang="en-US" baseline="0" dirty="0" smtClean="0"/>
              <a:t> </a:t>
            </a:r>
          </a:p>
          <a:p>
            <a:endParaRPr lang="en-US" baseline="0" dirty="0" smtClean="0"/>
          </a:p>
          <a:p>
            <a:r>
              <a:rPr lang="en-US" dirty="0" smtClean="0"/>
              <a:t>The next step is to</a:t>
            </a:r>
            <a:r>
              <a:rPr lang="en-US" baseline="0" dirty="0" smtClean="0"/>
              <a:t> open the box and look what’s inside. Do some gross anatomy to get a sense of what’s there and, in case anatomical modules become apparent,  do some recordings from those to get a sense what the modules do.</a:t>
            </a:r>
          </a:p>
          <a:p>
            <a:r>
              <a:rPr lang="en-US" baseline="0" dirty="0" smtClean="0"/>
              <a:t>Recordings of responses from points inside the device show us some of the intermediate results used in the computation, such as that V1 uses orientation- and direction-selective cells. </a:t>
            </a:r>
          </a:p>
          <a:p>
            <a:endParaRPr lang="en-US" dirty="0"/>
          </a:p>
        </p:txBody>
      </p:sp>
      <p:sp>
        <p:nvSpPr>
          <p:cNvPr id="4" name="Foliennummernplatzhalter 3"/>
          <p:cNvSpPr>
            <a:spLocks noGrp="1"/>
          </p:cNvSpPr>
          <p:nvPr>
            <p:ph type="sldNum" sz="quarter" idx="10"/>
          </p:nvPr>
        </p:nvSpPr>
        <p:spPr/>
        <p:txBody>
          <a:bodyPr/>
          <a:lstStyle/>
          <a:p>
            <a:fld id="{7389817B-F572-4E6C-8C1C-EA5770F7198B}" type="slidenum">
              <a:rPr lang="en-US" smtClean="0"/>
              <a:t>1</a:t>
            </a:fld>
            <a:endParaRPr lang="en-US"/>
          </a:p>
        </p:txBody>
      </p:sp>
    </p:spTree>
    <p:extLst>
      <p:ext uri="{BB962C8B-B14F-4D97-AF65-F5344CB8AC3E}">
        <p14:creationId xmlns:p14="http://schemas.microsoft.com/office/powerpoint/2010/main" val="39961759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C4E77B2-DC8D-4FCE-937E-0E6F8002D8A6}" type="slidenum">
              <a:rPr lang="en-US">
                <a:solidFill>
                  <a:prstClr val="black"/>
                </a:solidFill>
              </a:rPr>
              <a:pPr/>
              <a:t>7</a:t>
            </a:fld>
            <a:endParaRPr lang="en-US">
              <a:solidFill>
                <a:prstClr val="black"/>
              </a:solidFill>
            </a:endParaRPr>
          </a:p>
        </p:txBody>
      </p:sp>
      <p:sp>
        <p:nvSpPr>
          <p:cNvPr id="891906" name="Rectangle 2"/>
          <p:cNvSpPr>
            <a:spLocks noGrp="1" noRot="1" noChangeAspect="1" noChangeArrowheads="1" noTextEdit="1"/>
          </p:cNvSpPr>
          <p:nvPr>
            <p:ph type="sldImg"/>
          </p:nvPr>
        </p:nvSpPr>
        <p:spPr>
          <a:ln/>
        </p:spPr>
      </p:sp>
      <p:sp>
        <p:nvSpPr>
          <p:cNvPr id="8919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89817B-F572-4E6C-8C1C-EA5770F7198B}" type="slidenum">
              <a:rPr lang="en-US" smtClean="0"/>
              <a:t>15</a:t>
            </a:fld>
            <a:endParaRPr lang="en-US"/>
          </a:p>
        </p:txBody>
      </p:sp>
    </p:spTree>
    <p:extLst>
      <p:ext uri="{BB962C8B-B14F-4D97-AF65-F5344CB8AC3E}">
        <p14:creationId xmlns:p14="http://schemas.microsoft.com/office/powerpoint/2010/main" val="25334339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10"/>
          </p:nvPr>
        </p:nvSpPr>
        <p:spPr/>
        <p:txBody>
          <a:bodyPr/>
          <a:lstStyle/>
          <a:p>
            <a:fld id="{86AD77D1-F461-4368-9BC4-FC3DB9ED9C79}" type="slidenum">
              <a:rPr lang="en-US" smtClean="0"/>
              <a:pPr/>
              <a:t>16</a:t>
            </a:fld>
            <a:endParaRPr lang="en-US"/>
          </a:p>
        </p:txBody>
      </p:sp>
    </p:spTree>
    <p:extLst>
      <p:ext uri="{BB962C8B-B14F-4D97-AF65-F5344CB8AC3E}">
        <p14:creationId xmlns:p14="http://schemas.microsoft.com/office/powerpoint/2010/main" val="24632180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10"/>
          </p:nvPr>
        </p:nvSpPr>
        <p:spPr/>
        <p:txBody>
          <a:bodyPr/>
          <a:lstStyle/>
          <a:p>
            <a:fld id="{7389817B-F572-4E6C-8C1C-EA5770F7198B}" type="slidenum">
              <a:rPr lang="en-US" smtClean="0"/>
              <a:t>17</a:t>
            </a:fld>
            <a:endParaRPr lang="en-US"/>
          </a:p>
        </p:txBody>
      </p:sp>
    </p:spTree>
    <p:extLst>
      <p:ext uri="{BB962C8B-B14F-4D97-AF65-F5344CB8AC3E}">
        <p14:creationId xmlns:p14="http://schemas.microsoft.com/office/powerpoint/2010/main" val="1910560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09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200">
                <a:solidFill>
                  <a:srgbClr val="000000"/>
                </a:solidFill>
                <a:latin typeface="Gill Sans" pitchFamily="-84" charset="0"/>
                <a:ea typeface="ヒラギノ角ゴ ProN W3" pitchFamily="-84" charset="-128"/>
                <a:sym typeface="Gill Sans" pitchFamily="-84" charset="0"/>
              </a:defRPr>
            </a:lvl1pPr>
            <a:lvl2pPr marL="742950" indent="-285750" eaLnBrk="0" hangingPunct="0">
              <a:defRPr sz="4200">
                <a:solidFill>
                  <a:srgbClr val="000000"/>
                </a:solidFill>
                <a:latin typeface="Gill Sans" pitchFamily="-84" charset="0"/>
                <a:ea typeface="ヒラギノ角ゴ ProN W3" pitchFamily="-84" charset="-128"/>
                <a:sym typeface="Gill Sans" pitchFamily="-84" charset="0"/>
              </a:defRPr>
            </a:lvl2pPr>
            <a:lvl3pPr marL="1143000" indent="-228600" eaLnBrk="0" hangingPunct="0">
              <a:defRPr sz="4200">
                <a:solidFill>
                  <a:srgbClr val="000000"/>
                </a:solidFill>
                <a:latin typeface="Gill Sans" pitchFamily="-84" charset="0"/>
                <a:ea typeface="ヒラギノ角ゴ ProN W3" pitchFamily="-84" charset="-128"/>
                <a:sym typeface="Gill Sans" pitchFamily="-84" charset="0"/>
              </a:defRPr>
            </a:lvl3pPr>
            <a:lvl4pPr marL="1600200" indent="-228600" eaLnBrk="0" hangingPunct="0">
              <a:defRPr sz="4200">
                <a:solidFill>
                  <a:srgbClr val="000000"/>
                </a:solidFill>
                <a:latin typeface="Gill Sans" pitchFamily="-84" charset="0"/>
                <a:ea typeface="ヒラギノ角ゴ ProN W3" pitchFamily="-84" charset="-128"/>
                <a:sym typeface="Gill Sans" pitchFamily="-84" charset="0"/>
              </a:defRPr>
            </a:lvl4pPr>
            <a:lvl5pPr marL="2057400" indent="-228600" eaLnBrk="0" hangingPunct="0">
              <a:defRPr sz="4200">
                <a:solidFill>
                  <a:srgbClr val="000000"/>
                </a:solidFill>
                <a:latin typeface="Gill Sans" pitchFamily="-84" charset="0"/>
                <a:ea typeface="ヒラギノ角ゴ ProN W3" pitchFamily="-84" charset="-128"/>
                <a:sym typeface="Gill Sans" pitchFamily="-84" charset="0"/>
              </a:defRPr>
            </a:lvl5pPr>
            <a:lvl6pPr marL="2514600" indent="-228600" algn="ctr" eaLnBrk="0" fontAlgn="base" hangingPunct="0">
              <a:spcBef>
                <a:spcPct val="0"/>
              </a:spcBef>
              <a:spcAft>
                <a:spcPct val="0"/>
              </a:spcAft>
              <a:defRPr sz="4200">
                <a:solidFill>
                  <a:srgbClr val="000000"/>
                </a:solidFill>
                <a:latin typeface="Gill Sans" pitchFamily="-84" charset="0"/>
                <a:ea typeface="ヒラギノ角ゴ ProN W3" pitchFamily="-84" charset="-128"/>
                <a:sym typeface="Gill Sans" pitchFamily="-84" charset="0"/>
              </a:defRPr>
            </a:lvl6pPr>
            <a:lvl7pPr marL="2971800" indent="-228600" algn="ctr" eaLnBrk="0" fontAlgn="base" hangingPunct="0">
              <a:spcBef>
                <a:spcPct val="0"/>
              </a:spcBef>
              <a:spcAft>
                <a:spcPct val="0"/>
              </a:spcAft>
              <a:defRPr sz="4200">
                <a:solidFill>
                  <a:srgbClr val="000000"/>
                </a:solidFill>
                <a:latin typeface="Gill Sans" pitchFamily="-84" charset="0"/>
                <a:ea typeface="ヒラギノ角ゴ ProN W3" pitchFamily="-84" charset="-128"/>
                <a:sym typeface="Gill Sans" pitchFamily="-84" charset="0"/>
              </a:defRPr>
            </a:lvl7pPr>
            <a:lvl8pPr marL="3429000" indent="-228600" algn="ctr" eaLnBrk="0" fontAlgn="base" hangingPunct="0">
              <a:spcBef>
                <a:spcPct val="0"/>
              </a:spcBef>
              <a:spcAft>
                <a:spcPct val="0"/>
              </a:spcAft>
              <a:defRPr sz="4200">
                <a:solidFill>
                  <a:srgbClr val="000000"/>
                </a:solidFill>
                <a:latin typeface="Gill Sans" pitchFamily="-84" charset="0"/>
                <a:ea typeface="ヒラギノ角ゴ ProN W3" pitchFamily="-84" charset="-128"/>
                <a:sym typeface="Gill Sans" pitchFamily="-84" charset="0"/>
              </a:defRPr>
            </a:lvl8pPr>
            <a:lvl9pPr marL="3886200" indent="-228600" algn="ctr" eaLnBrk="0" fontAlgn="base" hangingPunct="0">
              <a:spcBef>
                <a:spcPct val="0"/>
              </a:spcBef>
              <a:spcAft>
                <a:spcPct val="0"/>
              </a:spcAft>
              <a:defRPr sz="4200">
                <a:solidFill>
                  <a:srgbClr val="000000"/>
                </a:solidFill>
                <a:latin typeface="Gill Sans" pitchFamily="-84" charset="0"/>
                <a:ea typeface="ヒラギノ角ゴ ProN W3" pitchFamily="-84" charset="-128"/>
                <a:sym typeface="Gill Sans" pitchFamily="-84" charset="0"/>
              </a:defRPr>
            </a:lvl9pPr>
          </a:lstStyle>
          <a:p>
            <a:pPr eaLnBrk="1" hangingPunct="1"/>
            <a:fld id="{97B683AE-4743-4E56-95BB-6C32E1D2829D}" type="slidenum">
              <a:rPr lang="en-US" sz="1200"/>
              <a:pPr eaLnBrk="1" hangingPunct="1"/>
              <a:t>19</a:t>
            </a:fld>
            <a:endParaRPr lang="en-US" sz="12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sz="1200" b="0" i="0" u="none" strike="noStrike" kern="1200" baseline="0" dirty="0" smtClean="0">
                <a:solidFill>
                  <a:schemeClr val="tx1"/>
                </a:solidFill>
                <a:latin typeface="+mn-lt"/>
                <a:ea typeface="+mn-ea"/>
                <a:cs typeface="+mn-cs"/>
              </a:rPr>
              <a:t>1) ein Bild des Prototyps</a:t>
            </a:r>
            <a:br>
              <a:rPr lang="de-DE" sz="1200" b="0" i="0" u="none" strike="noStrike" kern="1200" baseline="0" dirty="0" smtClean="0">
                <a:solidFill>
                  <a:schemeClr val="tx1"/>
                </a:solidFill>
                <a:latin typeface="+mn-lt"/>
                <a:ea typeface="+mn-ea"/>
                <a:cs typeface="+mn-cs"/>
              </a:rPr>
            </a:br>
            <a:r>
              <a:rPr lang="de-DE" sz="1200" b="0" i="0" u="none" strike="noStrike" kern="1200" baseline="0" dirty="0" smtClean="0">
                <a:solidFill>
                  <a:schemeClr val="tx1"/>
                </a:solidFill>
                <a:latin typeface="+mn-lt"/>
                <a:ea typeface="+mn-ea"/>
                <a:cs typeface="+mn-cs"/>
              </a:rPr>
              <a:t>2) ein mit dem Demonstrator im </a:t>
            </a:r>
            <a:r>
              <a:rPr lang="de-DE" sz="1200" b="0" i="0" u="none" strike="noStrike" kern="1200" baseline="0" dirty="0" err="1" smtClean="0">
                <a:solidFill>
                  <a:schemeClr val="tx1"/>
                </a:solidFill>
                <a:latin typeface="+mn-lt"/>
                <a:ea typeface="+mn-ea"/>
                <a:cs typeface="+mn-cs"/>
              </a:rPr>
              <a:t>Multibeammode</a:t>
            </a:r>
            <a:r>
              <a:rPr lang="de-DE" sz="1200" b="0" i="0" u="none" strike="noStrike" kern="1200" baseline="0" dirty="0" smtClean="0">
                <a:solidFill>
                  <a:schemeClr val="tx1"/>
                </a:solidFill>
                <a:latin typeface="+mn-lt"/>
                <a:ea typeface="+mn-ea"/>
                <a:cs typeface="+mn-cs"/>
              </a:rPr>
              <a:t> aufgenommenes Bild vor neuronalem </a:t>
            </a:r>
            <a:br>
              <a:rPr lang="de-DE" sz="1200" b="0" i="0" u="none" strike="noStrike" kern="1200" baseline="0" dirty="0" smtClean="0">
                <a:solidFill>
                  <a:schemeClr val="tx1"/>
                </a:solidFill>
                <a:latin typeface="+mn-lt"/>
                <a:ea typeface="+mn-ea"/>
                <a:cs typeface="+mn-cs"/>
              </a:rPr>
            </a:br>
            <a:r>
              <a:rPr lang="de-DE" sz="1200" b="0" i="0" u="none" strike="noStrike" kern="1200" baseline="0" dirty="0" smtClean="0">
                <a:solidFill>
                  <a:schemeClr val="tx1"/>
                </a:solidFill>
                <a:latin typeface="+mn-lt"/>
                <a:ea typeface="+mn-ea"/>
                <a:cs typeface="+mn-cs"/>
              </a:rPr>
              <a:t>Gewebe mit den dazu </a:t>
            </a:r>
            <a:r>
              <a:rPr lang="de-DE" sz="1200" b="0" i="0" u="none" strike="noStrike" kern="1200" baseline="0" dirty="0" err="1" smtClean="0">
                <a:solidFill>
                  <a:schemeClr val="tx1"/>
                </a:solidFill>
                <a:latin typeface="+mn-lt"/>
                <a:ea typeface="+mn-ea"/>
                <a:cs typeface="+mn-cs"/>
              </a:rPr>
              <a:t>gehoerenden</a:t>
            </a:r>
            <a:r>
              <a:rPr lang="de-DE" sz="1200" b="0" i="0" u="none" strike="noStrike" kern="1200" baseline="0" dirty="0" smtClean="0">
                <a:solidFill>
                  <a:schemeClr val="tx1"/>
                </a:solidFill>
                <a:latin typeface="+mn-lt"/>
                <a:ea typeface="+mn-ea"/>
                <a:cs typeface="+mn-cs"/>
              </a:rPr>
              <a:t> Aufnahmeparametern</a:t>
            </a:r>
            <a:br>
              <a:rPr lang="de-DE" sz="1200" b="0" i="0" u="none" strike="noStrike" kern="1200" baseline="0" dirty="0" smtClean="0">
                <a:solidFill>
                  <a:schemeClr val="tx1"/>
                </a:solidFill>
                <a:latin typeface="+mn-lt"/>
                <a:ea typeface="+mn-ea"/>
                <a:cs typeface="+mn-cs"/>
              </a:rPr>
            </a:br>
            <a:r>
              <a:rPr lang="de-DE" sz="1200" b="0" i="0" u="none" strike="noStrike" kern="1200" baseline="0" dirty="0" smtClean="0">
                <a:solidFill>
                  <a:schemeClr val="tx1"/>
                </a:solidFill>
                <a:latin typeface="+mn-lt"/>
                <a:ea typeface="+mn-ea"/>
                <a:cs typeface="+mn-cs"/>
              </a:rPr>
              <a:t>3) ein Schema, das das Funktionsprinzip illustriert.</a:t>
            </a:r>
            <a:br>
              <a:rPr lang="de-DE" sz="1200" b="0" i="0" u="none" strike="noStrike" kern="1200" baseline="0" dirty="0" smtClean="0">
                <a:solidFill>
                  <a:schemeClr val="tx1"/>
                </a:solidFill>
                <a:latin typeface="+mn-lt"/>
                <a:ea typeface="+mn-ea"/>
                <a:cs typeface="+mn-cs"/>
              </a:rPr>
            </a:br>
            <a:r>
              <a:rPr lang="de-DE" sz="1200" b="0" i="0" u="none" strike="noStrike" kern="1200" baseline="0" dirty="0" smtClean="0">
                <a:solidFill>
                  <a:schemeClr val="tx1"/>
                </a:solidFill>
                <a:latin typeface="+mn-lt"/>
                <a:ea typeface="+mn-ea"/>
                <a:cs typeface="+mn-cs"/>
              </a:rPr>
              <a:t>4) eine Liste der Spezifikationen (Anzahl der Strahlen, Aufnahmerate, </a:t>
            </a:r>
            <a:br>
              <a:rPr lang="de-DE" sz="1200" b="0" i="0" u="none" strike="noStrike" kern="1200" baseline="0" dirty="0" smtClean="0">
                <a:solidFill>
                  <a:schemeClr val="tx1"/>
                </a:solidFill>
                <a:latin typeface="+mn-lt"/>
                <a:ea typeface="+mn-ea"/>
                <a:cs typeface="+mn-cs"/>
              </a:rPr>
            </a:br>
            <a:r>
              <a:rPr lang="de-DE" sz="1200" b="0" i="0" u="none" strike="noStrike" kern="1200" baseline="0" dirty="0" err="1" smtClean="0">
                <a:solidFill>
                  <a:schemeClr val="tx1"/>
                </a:solidFill>
                <a:latin typeface="+mn-lt"/>
                <a:ea typeface="+mn-ea"/>
                <a:cs typeface="+mn-cs"/>
              </a:rPr>
              <a:t>Aufloesung</a:t>
            </a:r>
            <a:r>
              <a:rPr lang="de-DE" sz="1200" b="0" i="0" u="none" strike="noStrike" kern="1200" baseline="0" dirty="0" smtClean="0">
                <a:solidFill>
                  <a:schemeClr val="tx1"/>
                </a:solidFill>
                <a:latin typeface="+mn-lt"/>
                <a:ea typeface="+mn-ea"/>
                <a:cs typeface="+mn-cs"/>
              </a:rPr>
              <a:t>, Strahlstrom)</a:t>
            </a:r>
            <a:br>
              <a:rPr lang="de-DE" sz="1200" b="0" i="0" u="none" strike="noStrike" kern="1200" baseline="0" dirty="0" smtClean="0">
                <a:solidFill>
                  <a:schemeClr val="tx1"/>
                </a:solidFill>
                <a:latin typeface="+mn-lt"/>
                <a:ea typeface="+mn-ea"/>
                <a:cs typeface="+mn-cs"/>
              </a:rPr>
            </a:br>
            <a:r>
              <a:rPr lang="de-DE" sz="1200" b="0" i="0" u="none" strike="noStrike" kern="1200" baseline="0" dirty="0" smtClean="0">
                <a:solidFill>
                  <a:schemeClr val="tx1"/>
                </a:solidFill>
                <a:latin typeface="+mn-lt"/>
                <a:ea typeface="+mn-ea"/>
                <a:cs typeface="+mn-cs"/>
              </a:rPr>
              <a:t>5) </a:t>
            </a:r>
            <a:r>
              <a:rPr lang="de-DE" sz="1200" b="0" i="0" u="none" strike="noStrike" kern="1200" baseline="0" dirty="0" err="1" smtClean="0">
                <a:solidFill>
                  <a:schemeClr val="tx1"/>
                </a:solidFill>
                <a:latin typeface="+mn-lt"/>
                <a:ea typeface="+mn-ea"/>
                <a:cs typeface="+mn-cs"/>
              </a:rPr>
              <a:t>Credits</a:t>
            </a:r>
            <a:r>
              <a:rPr lang="de-DE" sz="1200" b="0" i="0" u="none" strike="noStrike" kern="1200" baseline="0" dirty="0" smtClean="0">
                <a:solidFill>
                  <a:schemeClr val="tx1"/>
                </a:solidFill>
                <a:latin typeface="+mn-lt"/>
                <a:ea typeface="+mn-ea"/>
                <a:cs typeface="+mn-cs"/>
              </a:rPr>
              <a:t/>
            </a:r>
            <a:br>
              <a:rPr lang="de-DE" sz="1200" b="0" i="0" u="none" strike="noStrike" kern="1200" baseline="0" dirty="0" smtClean="0">
                <a:solidFill>
                  <a:schemeClr val="tx1"/>
                </a:solidFill>
                <a:latin typeface="+mn-lt"/>
                <a:ea typeface="+mn-ea"/>
                <a:cs typeface="+mn-cs"/>
              </a:rPr>
            </a:br>
            <a:r>
              <a:rPr lang="de-DE" sz="1200" b="0" i="0" u="none" strike="noStrike" kern="1200" baseline="0" dirty="0" smtClean="0">
                <a:solidFill>
                  <a:schemeClr val="tx1"/>
                </a:solidFill>
                <a:latin typeface="+mn-lt"/>
                <a:ea typeface="+mn-ea"/>
                <a:cs typeface="+mn-cs"/>
              </a:rPr>
              <a:t>Image </a:t>
            </a:r>
            <a:r>
              <a:rPr lang="de-DE" sz="1200" b="0" i="0" u="none" strike="noStrike" kern="1200" baseline="0" dirty="0" err="1" smtClean="0">
                <a:solidFill>
                  <a:schemeClr val="tx1"/>
                </a:solidFill>
                <a:latin typeface="+mn-lt"/>
                <a:ea typeface="+mn-ea"/>
                <a:cs typeface="+mn-cs"/>
              </a:rPr>
              <a:t>gray</a:t>
            </a:r>
            <a:r>
              <a:rPr lang="de-DE" sz="1200" b="0" i="0" u="none" strike="noStrike" kern="1200" baseline="0" dirty="0" smtClean="0">
                <a:solidFill>
                  <a:schemeClr val="tx1"/>
                </a:solidFill>
                <a:latin typeface="+mn-lt"/>
                <a:ea typeface="+mn-ea"/>
                <a:cs typeface="+mn-cs"/>
              </a:rPr>
              <a:t> </a:t>
            </a:r>
            <a:r>
              <a:rPr lang="de-DE" sz="1200" b="0" i="0" u="none" strike="noStrike" kern="1200" baseline="0" dirty="0" err="1" smtClean="0">
                <a:solidFill>
                  <a:schemeClr val="tx1"/>
                </a:solidFill>
                <a:latin typeface="+mn-lt"/>
                <a:ea typeface="+mn-ea"/>
                <a:cs typeface="+mn-cs"/>
              </a:rPr>
              <a:t>values</a:t>
            </a:r>
            <a:r>
              <a:rPr lang="de-DE" sz="1200" b="0" i="0" u="none" strike="noStrike" kern="1200" baseline="0" dirty="0" smtClean="0">
                <a:solidFill>
                  <a:schemeClr val="tx1"/>
                </a:solidFill>
                <a:latin typeface="+mn-lt"/>
                <a:ea typeface="+mn-ea"/>
                <a:cs typeface="+mn-cs"/>
              </a:rPr>
              <a:t> </a:t>
            </a:r>
            <a:r>
              <a:rPr lang="de-DE" sz="1200" b="0" i="0" u="none" strike="noStrike" kern="1200" baseline="0" dirty="0" err="1" smtClean="0">
                <a:solidFill>
                  <a:schemeClr val="tx1"/>
                </a:solidFill>
                <a:latin typeface="+mn-lt"/>
                <a:ea typeface="+mn-ea"/>
                <a:cs typeface="+mn-cs"/>
              </a:rPr>
              <a:t>are</a:t>
            </a:r>
            <a:r>
              <a:rPr lang="de-DE" sz="1200" b="0" i="0" u="none" strike="noStrike" kern="1200" baseline="0" dirty="0" smtClean="0">
                <a:solidFill>
                  <a:schemeClr val="tx1"/>
                </a:solidFill>
                <a:latin typeface="+mn-lt"/>
                <a:ea typeface="+mn-ea"/>
                <a:cs typeface="+mn-cs"/>
              </a:rPr>
              <a:t> </a:t>
            </a:r>
            <a:r>
              <a:rPr lang="de-DE" sz="1200" b="0" i="0" u="none" strike="noStrike" kern="1200" baseline="0" dirty="0" err="1" smtClean="0">
                <a:solidFill>
                  <a:schemeClr val="tx1"/>
                </a:solidFill>
                <a:latin typeface="+mn-lt"/>
                <a:ea typeface="+mn-ea"/>
                <a:cs typeface="+mn-cs"/>
              </a:rPr>
              <a:t>displayed</a:t>
            </a:r>
            <a:r>
              <a:rPr lang="de-DE" sz="1200" b="0" i="0" u="none" strike="noStrike" kern="1200" baseline="0" dirty="0" smtClean="0">
                <a:solidFill>
                  <a:schemeClr val="tx1"/>
                </a:solidFill>
                <a:latin typeface="+mn-lt"/>
                <a:ea typeface="+mn-ea"/>
                <a:cs typeface="+mn-cs"/>
              </a:rPr>
              <a:t> in a </a:t>
            </a:r>
            <a:r>
              <a:rPr lang="de-DE" sz="1200" b="0" i="0" u="none" strike="noStrike" kern="1200" baseline="0" dirty="0" err="1" smtClean="0">
                <a:solidFill>
                  <a:schemeClr val="tx1"/>
                </a:solidFill>
                <a:latin typeface="+mn-lt"/>
                <a:ea typeface="+mn-ea"/>
                <a:cs typeface="+mn-cs"/>
              </a:rPr>
              <a:t>range</a:t>
            </a:r>
            <a:r>
              <a:rPr lang="de-DE" sz="1200" b="0" i="0" u="none" strike="noStrike" kern="1200" baseline="0" dirty="0" smtClean="0">
                <a:solidFill>
                  <a:schemeClr val="tx1"/>
                </a:solidFill>
                <a:latin typeface="+mn-lt"/>
                <a:ea typeface="+mn-ea"/>
                <a:cs typeface="+mn-cs"/>
              </a:rPr>
              <a:t> </a:t>
            </a:r>
            <a:r>
              <a:rPr lang="de-DE" sz="1200" b="0" i="0" u="none" strike="noStrike" kern="1200" baseline="0" dirty="0" err="1" smtClean="0">
                <a:solidFill>
                  <a:schemeClr val="tx1"/>
                </a:solidFill>
                <a:latin typeface="+mn-lt"/>
                <a:ea typeface="+mn-ea"/>
                <a:cs typeface="+mn-cs"/>
              </a:rPr>
              <a:t>of</a:t>
            </a:r>
            <a:r>
              <a:rPr lang="de-DE" sz="1200" b="0" i="0" u="none" strike="noStrike" kern="1200" baseline="0" dirty="0" smtClean="0">
                <a:solidFill>
                  <a:schemeClr val="tx1"/>
                </a:solidFill>
                <a:latin typeface="+mn-lt"/>
                <a:ea typeface="+mn-ea"/>
                <a:cs typeface="+mn-cs"/>
              </a:rPr>
              <a:t> plus/minus 2 </a:t>
            </a:r>
            <a:r>
              <a:rPr lang="de-DE" sz="1200" b="0" i="0" u="none" strike="noStrike" kern="1200" baseline="0" dirty="0" err="1" smtClean="0">
                <a:solidFill>
                  <a:schemeClr val="tx1"/>
                </a:solidFill>
                <a:latin typeface="+mn-lt"/>
                <a:ea typeface="+mn-ea"/>
                <a:cs typeface="+mn-cs"/>
              </a:rPr>
              <a:t>standard</a:t>
            </a:r>
            <a:r>
              <a:rPr lang="de-DE" sz="1200" b="0" i="0" u="none" strike="noStrike" kern="1200" baseline="0" dirty="0" smtClean="0">
                <a:solidFill>
                  <a:schemeClr val="tx1"/>
                </a:solidFill>
                <a:latin typeface="+mn-lt"/>
                <a:ea typeface="+mn-ea"/>
                <a:cs typeface="+mn-cs"/>
              </a:rPr>
              <a:t> </a:t>
            </a:r>
            <a:r>
              <a:rPr lang="de-DE" sz="1200" b="0" i="0" u="none" strike="noStrike" kern="1200" baseline="0" dirty="0" err="1" smtClean="0">
                <a:solidFill>
                  <a:schemeClr val="tx1"/>
                </a:solidFill>
                <a:latin typeface="+mn-lt"/>
                <a:ea typeface="+mn-ea"/>
                <a:cs typeface="+mn-cs"/>
              </a:rPr>
              <a:t>deviations</a:t>
            </a:r>
            <a:r>
              <a:rPr lang="de-DE" sz="1200" b="0" i="0" u="none" strike="noStrike" kern="1200" baseline="0" dirty="0" smtClean="0">
                <a:solidFill>
                  <a:schemeClr val="tx1"/>
                </a:solidFill>
                <a:latin typeface="+mn-lt"/>
                <a:ea typeface="+mn-ea"/>
                <a:cs typeface="+mn-cs"/>
              </a:rPr>
              <a:t> </a:t>
            </a:r>
            <a:r>
              <a:rPr lang="de-DE" sz="1200" b="0" i="0" u="none" strike="noStrike" kern="1200" baseline="0" dirty="0" err="1" smtClean="0">
                <a:solidFill>
                  <a:schemeClr val="tx1"/>
                </a:solidFill>
                <a:latin typeface="+mn-lt"/>
                <a:ea typeface="+mn-ea"/>
                <a:cs typeface="+mn-cs"/>
              </a:rPr>
              <a:t>from</a:t>
            </a:r>
            <a:r>
              <a:rPr lang="de-DE" sz="1200" b="0" i="0" u="none" strike="noStrike" kern="1200" baseline="0" dirty="0" smtClean="0">
                <a:solidFill>
                  <a:schemeClr val="tx1"/>
                </a:solidFill>
                <a:latin typeface="+mn-lt"/>
                <a:ea typeface="+mn-ea"/>
                <a:cs typeface="+mn-cs"/>
              </a:rPr>
              <a:t> </a:t>
            </a:r>
            <a:r>
              <a:rPr lang="de-DE" sz="1200" b="0" i="0" u="none" strike="noStrike" kern="1200" baseline="0" dirty="0" err="1" smtClean="0">
                <a:solidFill>
                  <a:schemeClr val="tx1"/>
                </a:solidFill>
                <a:latin typeface="+mn-lt"/>
                <a:ea typeface="+mn-ea"/>
                <a:cs typeface="+mn-cs"/>
              </a:rPr>
              <a:t>mean</a:t>
            </a:r>
            <a:r>
              <a:rPr lang="de-DE" sz="1200" b="0" i="0" u="none" strike="noStrike" kern="1200" baseline="0" dirty="0" smtClean="0">
                <a:solidFill>
                  <a:schemeClr val="tx1"/>
                </a:solidFill>
                <a:latin typeface="+mn-lt"/>
                <a:ea typeface="+mn-ea"/>
                <a:cs typeface="+mn-cs"/>
              </a:rPr>
              <a:t> </a:t>
            </a:r>
            <a:r>
              <a:rPr lang="de-DE" sz="1200" b="0" i="0" u="none" strike="noStrike" kern="1200" baseline="0" dirty="0" err="1" smtClean="0">
                <a:solidFill>
                  <a:schemeClr val="tx1"/>
                </a:solidFill>
                <a:latin typeface="+mn-lt"/>
                <a:ea typeface="+mn-ea"/>
                <a:cs typeface="+mn-cs"/>
              </a:rPr>
              <a:t>value</a:t>
            </a:r>
            <a:r>
              <a:rPr lang="de-DE" sz="1200" b="0" i="0" u="none" strike="noStrike" kern="1200" baseline="0" dirty="0" smtClean="0">
                <a:solidFill>
                  <a:schemeClr val="tx1"/>
                </a:solidFill>
                <a:latin typeface="+mn-lt"/>
                <a:ea typeface="+mn-ea"/>
                <a:cs typeface="+mn-cs"/>
              </a:rPr>
              <a:t>.</a:t>
            </a:r>
            <a:endParaRPr lang="en-US" dirty="0"/>
          </a:p>
        </p:txBody>
      </p:sp>
      <p:sp>
        <p:nvSpPr>
          <p:cNvPr id="4" name="Slide Number Placeholder 3"/>
          <p:cNvSpPr>
            <a:spLocks noGrp="1"/>
          </p:cNvSpPr>
          <p:nvPr>
            <p:ph type="sldNum" sz="quarter" idx="10"/>
          </p:nvPr>
        </p:nvSpPr>
        <p:spPr/>
        <p:txBody>
          <a:bodyPr/>
          <a:lstStyle/>
          <a:p>
            <a:fld id="{A9375E8D-F9D4-4965-9746-798A77128BAE}" type="slidenum">
              <a:rPr lang="en-US" smtClean="0"/>
              <a:t>23</a:t>
            </a:fld>
            <a:endParaRPr lang="en-US"/>
          </a:p>
        </p:txBody>
      </p:sp>
    </p:spTree>
    <p:extLst>
      <p:ext uri="{BB962C8B-B14F-4D97-AF65-F5344CB8AC3E}">
        <p14:creationId xmlns:p14="http://schemas.microsoft.com/office/powerpoint/2010/main" val="42885355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F38DCC-C151-4FB7-BD4E-8F44A308AAC1}" type="slidenum">
              <a:rPr lang="en-US">
                <a:solidFill>
                  <a:prstClr val="black"/>
                </a:solidFill>
              </a:rPr>
              <a:pPr/>
              <a:t>26</a:t>
            </a:fld>
            <a:endParaRPr lang="en-US">
              <a:solidFill>
                <a:prstClr val="black"/>
              </a:solidFill>
            </a:endParaRPr>
          </a:p>
        </p:txBody>
      </p:sp>
      <p:sp>
        <p:nvSpPr>
          <p:cNvPr id="821250" name="Rectangle 2"/>
          <p:cNvSpPr>
            <a:spLocks noGrp="1" noRot="1" noChangeAspect="1" noChangeArrowheads="1" noTextEdit="1"/>
          </p:cNvSpPr>
          <p:nvPr>
            <p:ph type="sldImg"/>
          </p:nvPr>
        </p:nvSpPr>
        <p:spPr>
          <a:ln/>
        </p:spPr>
      </p:sp>
      <p:sp>
        <p:nvSpPr>
          <p:cNvPr id="821251"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smtClean="0"/>
              <a:t>Titelmasterformat durch Klicken bearbeiten</a:t>
            </a:r>
            <a:endParaRPr lang="en-US"/>
          </a:p>
        </p:txBody>
      </p:sp>
      <p:sp>
        <p:nvSpPr>
          <p:cNvPr id="3" name="Unt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smtClean="0"/>
              <a:t>Formatvorlage des Untertitelmasters durch Klicken bearbeiten</a:t>
            </a:r>
            <a:endParaRPr lang="en-US"/>
          </a:p>
        </p:txBody>
      </p:sp>
      <p:sp>
        <p:nvSpPr>
          <p:cNvPr id="4" name="Datumsplatzhalter 3"/>
          <p:cNvSpPr>
            <a:spLocks noGrp="1"/>
          </p:cNvSpPr>
          <p:nvPr>
            <p:ph type="dt" sz="half" idx="10"/>
          </p:nvPr>
        </p:nvSpPr>
        <p:spPr/>
        <p:txBody>
          <a:bodyPr/>
          <a:lstStyle/>
          <a:p>
            <a:fld id="{2F0115E3-7078-4CB6-A5DF-25FD856D2A89}" type="datetimeFigureOut">
              <a:rPr lang="en-US" smtClean="0"/>
              <a:t>5/1/2014</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38894751-629E-45D8-BE3D-95B28AF82AA8}" type="slidenum">
              <a:rPr lang="en-US" smtClean="0"/>
              <a:t>‹#›</a:t>
            </a:fld>
            <a:endParaRPr lang="en-US"/>
          </a:p>
        </p:txBody>
      </p:sp>
    </p:spTree>
    <p:extLst>
      <p:ext uri="{BB962C8B-B14F-4D97-AF65-F5344CB8AC3E}">
        <p14:creationId xmlns:p14="http://schemas.microsoft.com/office/powerpoint/2010/main" val="1449667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en-US"/>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Datumsplatzhalter 3"/>
          <p:cNvSpPr>
            <a:spLocks noGrp="1"/>
          </p:cNvSpPr>
          <p:nvPr>
            <p:ph type="dt" sz="half" idx="10"/>
          </p:nvPr>
        </p:nvSpPr>
        <p:spPr/>
        <p:txBody>
          <a:bodyPr/>
          <a:lstStyle/>
          <a:p>
            <a:fld id="{2F0115E3-7078-4CB6-A5DF-25FD856D2A89}" type="datetimeFigureOut">
              <a:rPr lang="en-US" smtClean="0"/>
              <a:t>5/1/2014</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38894751-629E-45D8-BE3D-95B28AF82AA8}" type="slidenum">
              <a:rPr lang="en-US" smtClean="0"/>
              <a:t>‹#›</a:t>
            </a:fld>
            <a:endParaRPr lang="en-US"/>
          </a:p>
        </p:txBody>
      </p:sp>
    </p:spTree>
    <p:extLst>
      <p:ext uri="{BB962C8B-B14F-4D97-AF65-F5344CB8AC3E}">
        <p14:creationId xmlns:p14="http://schemas.microsoft.com/office/powerpoint/2010/main" val="23255909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en-US"/>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smtClean="0"/>
              <a:t>Textmasterformat bearbeiten</a:t>
            </a:r>
          </a:p>
        </p:txBody>
      </p:sp>
      <p:sp>
        <p:nvSpPr>
          <p:cNvPr id="4" name="Datumsplatzhalter 3"/>
          <p:cNvSpPr>
            <a:spLocks noGrp="1"/>
          </p:cNvSpPr>
          <p:nvPr>
            <p:ph type="dt" sz="half" idx="10"/>
          </p:nvPr>
        </p:nvSpPr>
        <p:spPr/>
        <p:txBody>
          <a:bodyPr/>
          <a:lstStyle/>
          <a:p>
            <a:fld id="{2F0115E3-7078-4CB6-A5DF-25FD856D2A89}" type="datetimeFigureOut">
              <a:rPr lang="en-US" smtClean="0"/>
              <a:t>5/1/2014</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38894751-629E-45D8-BE3D-95B28AF82AA8}" type="slidenum">
              <a:rPr lang="en-US" smtClean="0"/>
              <a:t>‹#›</a:t>
            </a:fld>
            <a:endParaRPr lang="en-US"/>
          </a:p>
        </p:txBody>
      </p:sp>
    </p:spTree>
    <p:extLst>
      <p:ext uri="{BB962C8B-B14F-4D97-AF65-F5344CB8AC3E}">
        <p14:creationId xmlns:p14="http://schemas.microsoft.com/office/powerpoint/2010/main" val="72914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en-US"/>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5" name="Datumsplatzhalter 4"/>
          <p:cNvSpPr>
            <a:spLocks noGrp="1"/>
          </p:cNvSpPr>
          <p:nvPr>
            <p:ph type="dt" sz="half" idx="10"/>
          </p:nvPr>
        </p:nvSpPr>
        <p:spPr/>
        <p:txBody>
          <a:bodyPr/>
          <a:lstStyle/>
          <a:p>
            <a:fld id="{2F0115E3-7078-4CB6-A5DF-25FD856D2A89}" type="datetimeFigureOut">
              <a:rPr lang="en-US" smtClean="0"/>
              <a:t>5/1/2014</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p>
            <a:fld id="{38894751-629E-45D8-BE3D-95B28AF82AA8}" type="slidenum">
              <a:rPr lang="en-US" smtClean="0"/>
              <a:t>‹#›</a:t>
            </a:fld>
            <a:endParaRPr lang="en-US"/>
          </a:p>
        </p:txBody>
      </p:sp>
    </p:spTree>
    <p:extLst>
      <p:ext uri="{BB962C8B-B14F-4D97-AF65-F5344CB8AC3E}">
        <p14:creationId xmlns:p14="http://schemas.microsoft.com/office/powerpoint/2010/main" val="8868412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en-US"/>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7" name="Datumsplatzhalter 6"/>
          <p:cNvSpPr>
            <a:spLocks noGrp="1"/>
          </p:cNvSpPr>
          <p:nvPr>
            <p:ph type="dt" sz="half" idx="10"/>
          </p:nvPr>
        </p:nvSpPr>
        <p:spPr/>
        <p:txBody>
          <a:bodyPr/>
          <a:lstStyle/>
          <a:p>
            <a:fld id="{2F0115E3-7078-4CB6-A5DF-25FD856D2A89}" type="datetimeFigureOut">
              <a:rPr lang="en-US" smtClean="0"/>
              <a:t>5/1/2014</a:t>
            </a:fld>
            <a:endParaRPr lang="en-US"/>
          </a:p>
        </p:txBody>
      </p:sp>
      <p:sp>
        <p:nvSpPr>
          <p:cNvPr id="8" name="Fußzeilenplatzhalter 7"/>
          <p:cNvSpPr>
            <a:spLocks noGrp="1"/>
          </p:cNvSpPr>
          <p:nvPr>
            <p:ph type="ftr" sz="quarter" idx="11"/>
          </p:nvPr>
        </p:nvSpPr>
        <p:spPr/>
        <p:txBody>
          <a:bodyPr/>
          <a:lstStyle/>
          <a:p>
            <a:endParaRPr lang="en-US"/>
          </a:p>
        </p:txBody>
      </p:sp>
      <p:sp>
        <p:nvSpPr>
          <p:cNvPr id="9" name="Foliennummernplatzhalter 8"/>
          <p:cNvSpPr>
            <a:spLocks noGrp="1"/>
          </p:cNvSpPr>
          <p:nvPr>
            <p:ph type="sldNum" sz="quarter" idx="12"/>
          </p:nvPr>
        </p:nvSpPr>
        <p:spPr/>
        <p:txBody>
          <a:bodyPr/>
          <a:lstStyle/>
          <a:p>
            <a:fld id="{38894751-629E-45D8-BE3D-95B28AF82AA8}" type="slidenum">
              <a:rPr lang="en-US" smtClean="0"/>
              <a:t>‹#›</a:t>
            </a:fld>
            <a:endParaRPr lang="en-US"/>
          </a:p>
        </p:txBody>
      </p:sp>
    </p:spTree>
    <p:extLst>
      <p:ext uri="{BB962C8B-B14F-4D97-AF65-F5344CB8AC3E}">
        <p14:creationId xmlns:p14="http://schemas.microsoft.com/office/powerpoint/2010/main" val="32461336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en-US"/>
          </a:p>
        </p:txBody>
      </p:sp>
      <p:sp>
        <p:nvSpPr>
          <p:cNvPr id="3" name="Datumsplatzhalter 2"/>
          <p:cNvSpPr>
            <a:spLocks noGrp="1"/>
          </p:cNvSpPr>
          <p:nvPr>
            <p:ph type="dt" sz="half" idx="10"/>
          </p:nvPr>
        </p:nvSpPr>
        <p:spPr/>
        <p:txBody>
          <a:bodyPr/>
          <a:lstStyle/>
          <a:p>
            <a:fld id="{2F0115E3-7078-4CB6-A5DF-25FD856D2A89}" type="datetimeFigureOut">
              <a:rPr lang="en-US" smtClean="0"/>
              <a:t>5/1/2014</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p>
            <a:fld id="{38894751-629E-45D8-BE3D-95B28AF82AA8}" type="slidenum">
              <a:rPr lang="en-US" smtClean="0"/>
              <a:t>‹#›</a:t>
            </a:fld>
            <a:endParaRPr lang="en-US"/>
          </a:p>
        </p:txBody>
      </p:sp>
    </p:spTree>
    <p:extLst>
      <p:ext uri="{BB962C8B-B14F-4D97-AF65-F5344CB8AC3E}">
        <p14:creationId xmlns:p14="http://schemas.microsoft.com/office/powerpoint/2010/main" val="19703329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2F0115E3-7078-4CB6-A5DF-25FD856D2A89}" type="datetimeFigureOut">
              <a:rPr lang="en-US" smtClean="0"/>
              <a:t>5/1/2014</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p:txBody>
          <a:bodyPr/>
          <a:lstStyle/>
          <a:p>
            <a:fld id="{38894751-629E-45D8-BE3D-95B28AF82AA8}" type="slidenum">
              <a:rPr lang="en-US" smtClean="0"/>
              <a:t>‹#›</a:t>
            </a:fld>
            <a:endParaRPr lang="en-US"/>
          </a:p>
        </p:txBody>
      </p:sp>
    </p:spTree>
    <p:extLst>
      <p:ext uri="{BB962C8B-B14F-4D97-AF65-F5344CB8AC3E}">
        <p14:creationId xmlns:p14="http://schemas.microsoft.com/office/powerpoint/2010/main" val="28854541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en-US"/>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p:txBody>
          <a:bodyPr/>
          <a:lstStyle/>
          <a:p>
            <a:fld id="{2F0115E3-7078-4CB6-A5DF-25FD856D2A89}" type="datetimeFigureOut">
              <a:rPr lang="en-US" smtClean="0"/>
              <a:t>5/1/2014</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p>
            <a:fld id="{38894751-629E-45D8-BE3D-95B28AF82AA8}" type="slidenum">
              <a:rPr lang="en-US" smtClean="0"/>
              <a:t>‹#›</a:t>
            </a:fld>
            <a:endParaRPr lang="en-US"/>
          </a:p>
        </p:txBody>
      </p:sp>
    </p:spTree>
    <p:extLst>
      <p:ext uri="{BB962C8B-B14F-4D97-AF65-F5344CB8AC3E}">
        <p14:creationId xmlns:p14="http://schemas.microsoft.com/office/powerpoint/2010/main" val="18283522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en-US"/>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p:txBody>
          <a:bodyPr/>
          <a:lstStyle/>
          <a:p>
            <a:fld id="{2F0115E3-7078-4CB6-A5DF-25FD856D2A89}" type="datetimeFigureOut">
              <a:rPr lang="en-US" smtClean="0"/>
              <a:t>5/1/2014</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p>
            <a:fld id="{38894751-629E-45D8-BE3D-95B28AF82AA8}" type="slidenum">
              <a:rPr lang="en-US" smtClean="0"/>
              <a:t>‹#›</a:t>
            </a:fld>
            <a:endParaRPr lang="en-US"/>
          </a:p>
        </p:txBody>
      </p:sp>
    </p:spTree>
    <p:extLst>
      <p:ext uri="{BB962C8B-B14F-4D97-AF65-F5344CB8AC3E}">
        <p14:creationId xmlns:p14="http://schemas.microsoft.com/office/powerpoint/2010/main" val="36528375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en-US"/>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Datumsplatzhalter 3"/>
          <p:cNvSpPr>
            <a:spLocks noGrp="1"/>
          </p:cNvSpPr>
          <p:nvPr>
            <p:ph type="dt" sz="half" idx="10"/>
          </p:nvPr>
        </p:nvSpPr>
        <p:spPr/>
        <p:txBody>
          <a:bodyPr/>
          <a:lstStyle/>
          <a:p>
            <a:fld id="{2F0115E3-7078-4CB6-A5DF-25FD856D2A89}" type="datetimeFigureOut">
              <a:rPr lang="en-US" smtClean="0"/>
              <a:t>5/1/2014</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38894751-629E-45D8-BE3D-95B28AF82AA8}" type="slidenum">
              <a:rPr lang="en-US" smtClean="0"/>
              <a:t>‹#›</a:t>
            </a:fld>
            <a:endParaRPr lang="en-US"/>
          </a:p>
        </p:txBody>
      </p:sp>
    </p:spTree>
    <p:extLst>
      <p:ext uri="{BB962C8B-B14F-4D97-AF65-F5344CB8AC3E}">
        <p14:creationId xmlns:p14="http://schemas.microsoft.com/office/powerpoint/2010/main" val="24204196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de-DE" smtClean="0"/>
              <a:t>Titelmasterformat durch Klicken bearbeiten</a:t>
            </a:r>
            <a:endParaRPr lang="en-US"/>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Datumsplatzhalter 3"/>
          <p:cNvSpPr>
            <a:spLocks noGrp="1"/>
          </p:cNvSpPr>
          <p:nvPr>
            <p:ph type="dt" sz="half" idx="10"/>
          </p:nvPr>
        </p:nvSpPr>
        <p:spPr/>
        <p:txBody>
          <a:bodyPr/>
          <a:lstStyle/>
          <a:p>
            <a:fld id="{2F0115E3-7078-4CB6-A5DF-25FD856D2A89}" type="datetimeFigureOut">
              <a:rPr lang="en-US" smtClean="0"/>
              <a:t>5/1/2014</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38894751-629E-45D8-BE3D-95B28AF82AA8}" type="slidenum">
              <a:rPr lang="en-US" smtClean="0"/>
              <a:t>‹#›</a:t>
            </a:fld>
            <a:endParaRPr lang="en-US"/>
          </a:p>
        </p:txBody>
      </p:sp>
    </p:spTree>
    <p:extLst>
      <p:ext uri="{BB962C8B-B14F-4D97-AF65-F5344CB8AC3E}">
        <p14:creationId xmlns:p14="http://schemas.microsoft.com/office/powerpoint/2010/main" val="8812237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smtClean="0"/>
              <a:t>Titelmasterformat durch Klicken bearbeiten</a:t>
            </a:r>
            <a:endParaRPr lang="en-US"/>
          </a:p>
        </p:txBody>
      </p:sp>
      <p:sp>
        <p:nvSpPr>
          <p:cNvPr id="3" name="Unt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smtClean="0"/>
              <a:t>Formatvorlage des Untertitelmasters durch Klicken bearbeiten</a:t>
            </a:r>
            <a:endParaRPr lang="en-US"/>
          </a:p>
        </p:txBody>
      </p:sp>
      <p:sp>
        <p:nvSpPr>
          <p:cNvPr id="4" name="Datumsplatzhalter 3"/>
          <p:cNvSpPr>
            <a:spLocks noGrp="1"/>
          </p:cNvSpPr>
          <p:nvPr>
            <p:ph type="dt" sz="half" idx="10"/>
          </p:nvPr>
        </p:nvSpPr>
        <p:spPr/>
        <p:txBody>
          <a:bodyPr/>
          <a:lstStyle/>
          <a:p>
            <a:fld id="{E624794E-7DD0-4FB8-8E2A-0DCB45389EE1}" type="datetimeFigureOut">
              <a:rPr lang="en-US" smtClean="0">
                <a:solidFill>
                  <a:prstClr val="black">
                    <a:tint val="75000"/>
                  </a:prstClr>
                </a:solidFill>
              </a:rPr>
              <a:pPr/>
              <a:t>5/1/2014</a:t>
            </a:fld>
            <a:endParaRPr lang="en-US">
              <a:solidFill>
                <a:prstClr val="black">
                  <a:tint val="75000"/>
                </a:prstClr>
              </a:solidFill>
            </a:endParaRPr>
          </a:p>
        </p:txBody>
      </p:sp>
      <p:sp>
        <p:nvSpPr>
          <p:cNvPr id="5" name="Fußzeilenplatzhalter 4"/>
          <p:cNvSpPr>
            <a:spLocks noGrp="1"/>
          </p:cNvSpPr>
          <p:nvPr>
            <p:ph type="ftr" sz="quarter" idx="11"/>
          </p:nvPr>
        </p:nvSpPr>
        <p:spPr/>
        <p:txBody>
          <a:bodyPr/>
          <a:lstStyle/>
          <a:p>
            <a:endParaRPr lang="en-US">
              <a:solidFill>
                <a:prstClr val="black">
                  <a:tint val="75000"/>
                </a:prstClr>
              </a:solidFill>
            </a:endParaRPr>
          </a:p>
        </p:txBody>
      </p:sp>
      <p:sp>
        <p:nvSpPr>
          <p:cNvPr id="6" name="Foliennummernplatzhalter 5"/>
          <p:cNvSpPr>
            <a:spLocks noGrp="1"/>
          </p:cNvSpPr>
          <p:nvPr>
            <p:ph type="sldNum" sz="quarter" idx="12"/>
          </p:nvPr>
        </p:nvSpPr>
        <p:spPr/>
        <p:txBody>
          <a:bodyPr/>
          <a:lstStyle/>
          <a:p>
            <a:fld id="{0287666B-5552-4819-A876-671DE0BDA1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725278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en-US"/>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Datumsplatzhalter 3"/>
          <p:cNvSpPr>
            <a:spLocks noGrp="1"/>
          </p:cNvSpPr>
          <p:nvPr>
            <p:ph type="dt" sz="half" idx="10"/>
          </p:nvPr>
        </p:nvSpPr>
        <p:spPr/>
        <p:txBody>
          <a:bodyPr/>
          <a:lstStyle/>
          <a:p>
            <a:fld id="{E624794E-7DD0-4FB8-8E2A-0DCB45389EE1}" type="datetimeFigureOut">
              <a:rPr lang="en-US" smtClean="0">
                <a:solidFill>
                  <a:prstClr val="black">
                    <a:tint val="75000"/>
                  </a:prstClr>
                </a:solidFill>
              </a:rPr>
              <a:pPr/>
              <a:t>5/1/2014</a:t>
            </a:fld>
            <a:endParaRPr lang="en-US">
              <a:solidFill>
                <a:prstClr val="black">
                  <a:tint val="75000"/>
                </a:prstClr>
              </a:solidFill>
            </a:endParaRPr>
          </a:p>
        </p:txBody>
      </p:sp>
      <p:sp>
        <p:nvSpPr>
          <p:cNvPr id="5" name="Fußzeilenplatzhalter 4"/>
          <p:cNvSpPr>
            <a:spLocks noGrp="1"/>
          </p:cNvSpPr>
          <p:nvPr>
            <p:ph type="ftr" sz="quarter" idx="11"/>
          </p:nvPr>
        </p:nvSpPr>
        <p:spPr/>
        <p:txBody>
          <a:bodyPr/>
          <a:lstStyle/>
          <a:p>
            <a:endParaRPr lang="en-US">
              <a:solidFill>
                <a:prstClr val="black">
                  <a:tint val="75000"/>
                </a:prstClr>
              </a:solidFill>
            </a:endParaRPr>
          </a:p>
        </p:txBody>
      </p:sp>
      <p:sp>
        <p:nvSpPr>
          <p:cNvPr id="6" name="Foliennummernplatzhalter 5"/>
          <p:cNvSpPr>
            <a:spLocks noGrp="1"/>
          </p:cNvSpPr>
          <p:nvPr>
            <p:ph type="sldNum" sz="quarter" idx="12"/>
          </p:nvPr>
        </p:nvSpPr>
        <p:spPr/>
        <p:txBody>
          <a:bodyPr/>
          <a:lstStyle/>
          <a:p>
            <a:fld id="{0287666B-5552-4819-A876-671DE0BDA1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281445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en-US"/>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smtClean="0"/>
              <a:t>Textmasterformat bearbeiten</a:t>
            </a:r>
          </a:p>
        </p:txBody>
      </p:sp>
      <p:sp>
        <p:nvSpPr>
          <p:cNvPr id="4" name="Datumsplatzhalter 3"/>
          <p:cNvSpPr>
            <a:spLocks noGrp="1"/>
          </p:cNvSpPr>
          <p:nvPr>
            <p:ph type="dt" sz="half" idx="10"/>
          </p:nvPr>
        </p:nvSpPr>
        <p:spPr/>
        <p:txBody>
          <a:bodyPr/>
          <a:lstStyle/>
          <a:p>
            <a:fld id="{E624794E-7DD0-4FB8-8E2A-0DCB45389EE1}" type="datetimeFigureOut">
              <a:rPr lang="en-US" smtClean="0">
                <a:solidFill>
                  <a:prstClr val="black">
                    <a:tint val="75000"/>
                  </a:prstClr>
                </a:solidFill>
              </a:rPr>
              <a:pPr/>
              <a:t>5/1/2014</a:t>
            </a:fld>
            <a:endParaRPr lang="en-US">
              <a:solidFill>
                <a:prstClr val="black">
                  <a:tint val="75000"/>
                </a:prstClr>
              </a:solidFill>
            </a:endParaRPr>
          </a:p>
        </p:txBody>
      </p:sp>
      <p:sp>
        <p:nvSpPr>
          <p:cNvPr id="5" name="Fußzeilenplatzhalter 4"/>
          <p:cNvSpPr>
            <a:spLocks noGrp="1"/>
          </p:cNvSpPr>
          <p:nvPr>
            <p:ph type="ftr" sz="quarter" idx="11"/>
          </p:nvPr>
        </p:nvSpPr>
        <p:spPr/>
        <p:txBody>
          <a:bodyPr/>
          <a:lstStyle/>
          <a:p>
            <a:endParaRPr lang="en-US">
              <a:solidFill>
                <a:prstClr val="black">
                  <a:tint val="75000"/>
                </a:prstClr>
              </a:solidFill>
            </a:endParaRPr>
          </a:p>
        </p:txBody>
      </p:sp>
      <p:sp>
        <p:nvSpPr>
          <p:cNvPr id="6" name="Foliennummernplatzhalter 5"/>
          <p:cNvSpPr>
            <a:spLocks noGrp="1"/>
          </p:cNvSpPr>
          <p:nvPr>
            <p:ph type="sldNum" sz="quarter" idx="12"/>
          </p:nvPr>
        </p:nvSpPr>
        <p:spPr/>
        <p:txBody>
          <a:bodyPr/>
          <a:lstStyle/>
          <a:p>
            <a:fld id="{0287666B-5552-4819-A876-671DE0BDA1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788177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en-US"/>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5" name="Datumsplatzhalter 4"/>
          <p:cNvSpPr>
            <a:spLocks noGrp="1"/>
          </p:cNvSpPr>
          <p:nvPr>
            <p:ph type="dt" sz="half" idx="10"/>
          </p:nvPr>
        </p:nvSpPr>
        <p:spPr/>
        <p:txBody>
          <a:bodyPr/>
          <a:lstStyle/>
          <a:p>
            <a:fld id="{E624794E-7DD0-4FB8-8E2A-0DCB45389EE1}" type="datetimeFigureOut">
              <a:rPr lang="en-US" smtClean="0">
                <a:solidFill>
                  <a:prstClr val="black">
                    <a:tint val="75000"/>
                  </a:prstClr>
                </a:solidFill>
              </a:rPr>
              <a:pPr/>
              <a:t>5/1/2014</a:t>
            </a:fld>
            <a:endParaRPr lang="en-US">
              <a:solidFill>
                <a:prstClr val="black">
                  <a:tint val="75000"/>
                </a:prstClr>
              </a:solidFill>
            </a:endParaRPr>
          </a:p>
        </p:txBody>
      </p:sp>
      <p:sp>
        <p:nvSpPr>
          <p:cNvPr id="6" name="Fußzeilenplatzhalter 5"/>
          <p:cNvSpPr>
            <a:spLocks noGrp="1"/>
          </p:cNvSpPr>
          <p:nvPr>
            <p:ph type="ftr" sz="quarter" idx="11"/>
          </p:nvPr>
        </p:nvSpPr>
        <p:spPr/>
        <p:txBody>
          <a:bodyPr/>
          <a:lstStyle/>
          <a:p>
            <a:endParaRPr lang="en-US">
              <a:solidFill>
                <a:prstClr val="black">
                  <a:tint val="75000"/>
                </a:prstClr>
              </a:solidFill>
            </a:endParaRPr>
          </a:p>
        </p:txBody>
      </p:sp>
      <p:sp>
        <p:nvSpPr>
          <p:cNvPr id="7" name="Foliennummernplatzhalter 6"/>
          <p:cNvSpPr>
            <a:spLocks noGrp="1"/>
          </p:cNvSpPr>
          <p:nvPr>
            <p:ph type="sldNum" sz="quarter" idx="12"/>
          </p:nvPr>
        </p:nvSpPr>
        <p:spPr/>
        <p:txBody>
          <a:bodyPr/>
          <a:lstStyle/>
          <a:p>
            <a:fld id="{0287666B-5552-4819-A876-671DE0BDA1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511823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en-US"/>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7" name="Datumsplatzhalter 6"/>
          <p:cNvSpPr>
            <a:spLocks noGrp="1"/>
          </p:cNvSpPr>
          <p:nvPr>
            <p:ph type="dt" sz="half" idx="10"/>
          </p:nvPr>
        </p:nvSpPr>
        <p:spPr/>
        <p:txBody>
          <a:bodyPr/>
          <a:lstStyle/>
          <a:p>
            <a:fld id="{E624794E-7DD0-4FB8-8E2A-0DCB45389EE1}" type="datetimeFigureOut">
              <a:rPr lang="en-US" smtClean="0">
                <a:solidFill>
                  <a:prstClr val="black">
                    <a:tint val="75000"/>
                  </a:prstClr>
                </a:solidFill>
              </a:rPr>
              <a:pPr/>
              <a:t>5/1/2014</a:t>
            </a:fld>
            <a:endParaRPr lang="en-US">
              <a:solidFill>
                <a:prstClr val="black">
                  <a:tint val="75000"/>
                </a:prstClr>
              </a:solidFill>
            </a:endParaRPr>
          </a:p>
        </p:txBody>
      </p:sp>
      <p:sp>
        <p:nvSpPr>
          <p:cNvPr id="8" name="Fußzeilenplatzhalter 7"/>
          <p:cNvSpPr>
            <a:spLocks noGrp="1"/>
          </p:cNvSpPr>
          <p:nvPr>
            <p:ph type="ftr" sz="quarter" idx="11"/>
          </p:nvPr>
        </p:nvSpPr>
        <p:spPr/>
        <p:txBody>
          <a:bodyPr/>
          <a:lstStyle/>
          <a:p>
            <a:endParaRPr lang="en-US">
              <a:solidFill>
                <a:prstClr val="black">
                  <a:tint val="75000"/>
                </a:prstClr>
              </a:solidFill>
            </a:endParaRPr>
          </a:p>
        </p:txBody>
      </p:sp>
      <p:sp>
        <p:nvSpPr>
          <p:cNvPr id="9" name="Foliennummernplatzhalter 8"/>
          <p:cNvSpPr>
            <a:spLocks noGrp="1"/>
          </p:cNvSpPr>
          <p:nvPr>
            <p:ph type="sldNum" sz="quarter" idx="12"/>
          </p:nvPr>
        </p:nvSpPr>
        <p:spPr/>
        <p:txBody>
          <a:bodyPr/>
          <a:lstStyle/>
          <a:p>
            <a:fld id="{0287666B-5552-4819-A876-671DE0BDA1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830524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en-US"/>
          </a:p>
        </p:txBody>
      </p:sp>
      <p:sp>
        <p:nvSpPr>
          <p:cNvPr id="3" name="Datumsplatzhalter 2"/>
          <p:cNvSpPr>
            <a:spLocks noGrp="1"/>
          </p:cNvSpPr>
          <p:nvPr>
            <p:ph type="dt" sz="half" idx="10"/>
          </p:nvPr>
        </p:nvSpPr>
        <p:spPr/>
        <p:txBody>
          <a:bodyPr/>
          <a:lstStyle/>
          <a:p>
            <a:fld id="{E624794E-7DD0-4FB8-8E2A-0DCB45389EE1}" type="datetimeFigureOut">
              <a:rPr lang="en-US" smtClean="0">
                <a:solidFill>
                  <a:prstClr val="black">
                    <a:tint val="75000"/>
                  </a:prstClr>
                </a:solidFill>
              </a:rPr>
              <a:pPr/>
              <a:t>5/1/2014</a:t>
            </a:fld>
            <a:endParaRPr lang="en-US">
              <a:solidFill>
                <a:prstClr val="black">
                  <a:tint val="75000"/>
                </a:prstClr>
              </a:solidFill>
            </a:endParaRPr>
          </a:p>
        </p:txBody>
      </p:sp>
      <p:sp>
        <p:nvSpPr>
          <p:cNvPr id="4" name="Fußzeilenplatzhalter 3"/>
          <p:cNvSpPr>
            <a:spLocks noGrp="1"/>
          </p:cNvSpPr>
          <p:nvPr>
            <p:ph type="ftr" sz="quarter" idx="11"/>
          </p:nvPr>
        </p:nvSpPr>
        <p:spPr/>
        <p:txBody>
          <a:bodyPr/>
          <a:lstStyle/>
          <a:p>
            <a:endParaRPr lang="en-US">
              <a:solidFill>
                <a:prstClr val="black">
                  <a:tint val="75000"/>
                </a:prstClr>
              </a:solidFill>
            </a:endParaRPr>
          </a:p>
        </p:txBody>
      </p:sp>
      <p:sp>
        <p:nvSpPr>
          <p:cNvPr id="5" name="Foliennummernplatzhalter 4"/>
          <p:cNvSpPr>
            <a:spLocks noGrp="1"/>
          </p:cNvSpPr>
          <p:nvPr>
            <p:ph type="sldNum" sz="quarter" idx="12"/>
          </p:nvPr>
        </p:nvSpPr>
        <p:spPr/>
        <p:txBody>
          <a:bodyPr/>
          <a:lstStyle/>
          <a:p>
            <a:fld id="{0287666B-5552-4819-A876-671DE0BDA1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458110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E624794E-7DD0-4FB8-8E2A-0DCB45389EE1}" type="datetimeFigureOut">
              <a:rPr lang="en-US" smtClean="0">
                <a:solidFill>
                  <a:prstClr val="black">
                    <a:tint val="75000"/>
                  </a:prstClr>
                </a:solidFill>
              </a:rPr>
              <a:pPr/>
              <a:t>5/1/2014</a:t>
            </a:fld>
            <a:endParaRPr lang="en-US">
              <a:solidFill>
                <a:prstClr val="black">
                  <a:tint val="75000"/>
                </a:prstClr>
              </a:solidFill>
            </a:endParaRPr>
          </a:p>
        </p:txBody>
      </p:sp>
      <p:sp>
        <p:nvSpPr>
          <p:cNvPr id="3" name="Fußzeilenplatzhalter 2"/>
          <p:cNvSpPr>
            <a:spLocks noGrp="1"/>
          </p:cNvSpPr>
          <p:nvPr>
            <p:ph type="ftr" sz="quarter" idx="11"/>
          </p:nvPr>
        </p:nvSpPr>
        <p:spPr/>
        <p:txBody>
          <a:bodyPr/>
          <a:lstStyle/>
          <a:p>
            <a:endParaRPr lang="en-US">
              <a:solidFill>
                <a:prstClr val="black">
                  <a:tint val="75000"/>
                </a:prstClr>
              </a:solidFill>
            </a:endParaRPr>
          </a:p>
        </p:txBody>
      </p:sp>
      <p:sp>
        <p:nvSpPr>
          <p:cNvPr id="4" name="Foliennummernplatzhalter 3"/>
          <p:cNvSpPr>
            <a:spLocks noGrp="1"/>
          </p:cNvSpPr>
          <p:nvPr>
            <p:ph type="sldNum" sz="quarter" idx="12"/>
          </p:nvPr>
        </p:nvSpPr>
        <p:spPr/>
        <p:txBody>
          <a:bodyPr/>
          <a:lstStyle/>
          <a:p>
            <a:fld id="{0287666B-5552-4819-A876-671DE0BDA1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054492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en-US"/>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p:txBody>
          <a:bodyPr/>
          <a:lstStyle/>
          <a:p>
            <a:fld id="{E624794E-7DD0-4FB8-8E2A-0DCB45389EE1}" type="datetimeFigureOut">
              <a:rPr lang="en-US" smtClean="0">
                <a:solidFill>
                  <a:prstClr val="black">
                    <a:tint val="75000"/>
                  </a:prstClr>
                </a:solidFill>
              </a:rPr>
              <a:pPr/>
              <a:t>5/1/2014</a:t>
            </a:fld>
            <a:endParaRPr lang="en-US">
              <a:solidFill>
                <a:prstClr val="black">
                  <a:tint val="75000"/>
                </a:prstClr>
              </a:solidFill>
            </a:endParaRPr>
          </a:p>
        </p:txBody>
      </p:sp>
      <p:sp>
        <p:nvSpPr>
          <p:cNvPr id="6" name="Fußzeilenplatzhalter 5"/>
          <p:cNvSpPr>
            <a:spLocks noGrp="1"/>
          </p:cNvSpPr>
          <p:nvPr>
            <p:ph type="ftr" sz="quarter" idx="11"/>
          </p:nvPr>
        </p:nvSpPr>
        <p:spPr/>
        <p:txBody>
          <a:bodyPr/>
          <a:lstStyle/>
          <a:p>
            <a:endParaRPr lang="en-US">
              <a:solidFill>
                <a:prstClr val="black">
                  <a:tint val="75000"/>
                </a:prstClr>
              </a:solidFill>
            </a:endParaRPr>
          </a:p>
        </p:txBody>
      </p:sp>
      <p:sp>
        <p:nvSpPr>
          <p:cNvPr id="7" name="Foliennummernplatzhalter 6"/>
          <p:cNvSpPr>
            <a:spLocks noGrp="1"/>
          </p:cNvSpPr>
          <p:nvPr>
            <p:ph type="sldNum" sz="quarter" idx="12"/>
          </p:nvPr>
        </p:nvSpPr>
        <p:spPr/>
        <p:txBody>
          <a:bodyPr/>
          <a:lstStyle/>
          <a:p>
            <a:fld id="{0287666B-5552-4819-A876-671DE0BDA1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658179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en-US"/>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p:txBody>
          <a:bodyPr/>
          <a:lstStyle/>
          <a:p>
            <a:fld id="{E624794E-7DD0-4FB8-8E2A-0DCB45389EE1}" type="datetimeFigureOut">
              <a:rPr lang="en-US" smtClean="0">
                <a:solidFill>
                  <a:prstClr val="black">
                    <a:tint val="75000"/>
                  </a:prstClr>
                </a:solidFill>
              </a:rPr>
              <a:pPr/>
              <a:t>5/1/2014</a:t>
            </a:fld>
            <a:endParaRPr lang="en-US">
              <a:solidFill>
                <a:prstClr val="black">
                  <a:tint val="75000"/>
                </a:prstClr>
              </a:solidFill>
            </a:endParaRPr>
          </a:p>
        </p:txBody>
      </p:sp>
      <p:sp>
        <p:nvSpPr>
          <p:cNvPr id="6" name="Fußzeilenplatzhalter 5"/>
          <p:cNvSpPr>
            <a:spLocks noGrp="1"/>
          </p:cNvSpPr>
          <p:nvPr>
            <p:ph type="ftr" sz="quarter" idx="11"/>
          </p:nvPr>
        </p:nvSpPr>
        <p:spPr/>
        <p:txBody>
          <a:bodyPr/>
          <a:lstStyle/>
          <a:p>
            <a:endParaRPr lang="en-US">
              <a:solidFill>
                <a:prstClr val="black">
                  <a:tint val="75000"/>
                </a:prstClr>
              </a:solidFill>
            </a:endParaRPr>
          </a:p>
        </p:txBody>
      </p:sp>
      <p:sp>
        <p:nvSpPr>
          <p:cNvPr id="7" name="Foliennummernplatzhalter 6"/>
          <p:cNvSpPr>
            <a:spLocks noGrp="1"/>
          </p:cNvSpPr>
          <p:nvPr>
            <p:ph type="sldNum" sz="quarter" idx="12"/>
          </p:nvPr>
        </p:nvSpPr>
        <p:spPr/>
        <p:txBody>
          <a:bodyPr/>
          <a:lstStyle/>
          <a:p>
            <a:fld id="{0287666B-5552-4819-A876-671DE0BDA1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451616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en-US"/>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Datumsplatzhalter 3"/>
          <p:cNvSpPr>
            <a:spLocks noGrp="1"/>
          </p:cNvSpPr>
          <p:nvPr>
            <p:ph type="dt" sz="half" idx="10"/>
          </p:nvPr>
        </p:nvSpPr>
        <p:spPr/>
        <p:txBody>
          <a:bodyPr/>
          <a:lstStyle/>
          <a:p>
            <a:fld id="{E624794E-7DD0-4FB8-8E2A-0DCB45389EE1}" type="datetimeFigureOut">
              <a:rPr lang="en-US" smtClean="0">
                <a:solidFill>
                  <a:prstClr val="black">
                    <a:tint val="75000"/>
                  </a:prstClr>
                </a:solidFill>
              </a:rPr>
              <a:pPr/>
              <a:t>5/1/2014</a:t>
            </a:fld>
            <a:endParaRPr lang="en-US">
              <a:solidFill>
                <a:prstClr val="black">
                  <a:tint val="75000"/>
                </a:prstClr>
              </a:solidFill>
            </a:endParaRPr>
          </a:p>
        </p:txBody>
      </p:sp>
      <p:sp>
        <p:nvSpPr>
          <p:cNvPr id="5" name="Fußzeilenplatzhalter 4"/>
          <p:cNvSpPr>
            <a:spLocks noGrp="1"/>
          </p:cNvSpPr>
          <p:nvPr>
            <p:ph type="ftr" sz="quarter" idx="11"/>
          </p:nvPr>
        </p:nvSpPr>
        <p:spPr/>
        <p:txBody>
          <a:bodyPr/>
          <a:lstStyle/>
          <a:p>
            <a:endParaRPr lang="en-US">
              <a:solidFill>
                <a:prstClr val="black">
                  <a:tint val="75000"/>
                </a:prstClr>
              </a:solidFill>
            </a:endParaRPr>
          </a:p>
        </p:txBody>
      </p:sp>
      <p:sp>
        <p:nvSpPr>
          <p:cNvPr id="6" name="Foliennummernplatzhalter 5"/>
          <p:cNvSpPr>
            <a:spLocks noGrp="1"/>
          </p:cNvSpPr>
          <p:nvPr>
            <p:ph type="sldNum" sz="quarter" idx="12"/>
          </p:nvPr>
        </p:nvSpPr>
        <p:spPr/>
        <p:txBody>
          <a:bodyPr/>
          <a:lstStyle/>
          <a:p>
            <a:fld id="{0287666B-5552-4819-A876-671DE0BDA1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100718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de-DE" smtClean="0"/>
              <a:t>Titelmasterformat durch Klicken bearbeiten</a:t>
            </a:r>
            <a:endParaRPr lang="en-US"/>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Datumsplatzhalter 3"/>
          <p:cNvSpPr>
            <a:spLocks noGrp="1"/>
          </p:cNvSpPr>
          <p:nvPr>
            <p:ph type="dt" sz="half" idx="10"/>
          </p:nvPr>
        </p:nvSpPr>
        <p:spPr/>
        <p:txBody>
          <a:bodyPr/>
          <a:lstStyle/>
          <a:p>
            <a:fld id="{E624794E-7DD0-4FB8-8E2A-0DCB45389EE1}" type="datetimeFigureOut">
              <a:rPr lang="en-US" smtClean="0">
                <a:solidFill>
                  <a:prstClr val="black">
                    <a:tint val="75000"/>
                  </a:prstClr>
                </a:solidFill>
              </a:rPr>
              <a:pPr/>
              <a:t>5/1/2014</a:t>
            </a:fld>
            <a:endParaRPr lang="en-US">
              <a:solidFill>
                <a:prstClr val="black">
                  <a:tint val="75000"/>
                </a:prstClr>
              </a:solidFill>
            </a:endParaRPr>
          </a:p>
        </p:txBody>
      </p:sp>
      <p:sp>
        <p:nvSpPr>
          <p:cNvPr id="5" name="Fußzeilenplatzhalter 4"/>
          <p:cNvSpPr>
            <a:spLocks noGrp="1"/>
          </p:cNvSpPr>
          <p:nvPr>
            <p:ph type="ftr" sz="quarter" idx="11"/>
          </p:nvPr>
        </p:nvSpPr>
        <p:spPr/>
        <p:txBody>
          <a:bodyPr/>
          <a:lstStyle/>
          <a:p>
            <a:endParaRPr lang="en-US">
              <a:solidFill>
                <a:prstClr val="black">
                  <a:tint val="75000"/>
                </a:prstClr>
              </a:solidFill>
            </a:endParaRPr>
          </a:p>
        </p:txBody>
      </p:sp>
      <p:sp>
        <p:nvSpPr>
          <p:cNvPr id="6" name="Foliennummernplatzhalter 5"/>
          <p:cNvSpPr>
            <a:spLocks noGrp="1"/>
          </p:cNvSpPr>
          <p:nvPr>
            <p:ph type="sldNum" sz="quarter" idx="12"/>
          </p:nvPr>
        </p:nvSpPr>
        <p:spPr/>
        <p:txBody>
          <a:bodyPr/>
          <a:lstStyle/>
          <a:p>
            <a:fld id="{0287666B-5552-4819-A876-671DE0BDA1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197354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smtClean="0"/>
              <a:t>Titelmasterformat durch Klicken bearbeiten</a:t>
            </a:r>
            <a:endParaRPr lang="en-US"/>
          </a:p>
        </p:txBody>
      </p:sp>
      <p:sp>
        <p:nvSpPr>
          <p:cNvPr id="3" name="Unt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e-DE" smtClean="0"/>
              <a:t>Formatvorlage des Untertitelmasters durch Klicken bearbeiten</a:t>
            </a:r>
            <a:endParaRPr lang="en-US"/>
          </a:p>
        </p:txBody>
      </p:sp>
      <p:sp>
        <p:nvSpPr>
          <p:cNvPr id="4" name="Datumsplatzhalter 3"/>
          <p:cNvSpPr>
            <a:spLocks noGrp="1"/>
          </p:cNvSpPr>
          <p:nvPr>
            <p:ph type="dt" sz="half" idx="10"/>
          </p:nvPr>
        </p:nvSpPr>
        <p:spPr/>
        <p:txBody>
          <a:bodyPr/>
          <a:lstStyle>
            <a:lvl1pPr>
              <a:defRPr/>
            </a:lvl1pPr>
          </a:lstStyle>
          <a:p>
            <a:endParaRPr lang="en-US">
              <a:solidFill>
                <a:srgbClr val="000000"/>
              </a:solidFill>
            </a:endParaRPr>
          </a:p>
        </p:txBody>
      </p:sp>
      <p:sp>
        <p:nvSpPr>
          <p:cNvPr id="5" name="Fußzeilenplatzhalter 4"/>
          <p:cNvSpPr>
            <a:spLocks noGrp="1"/>
          </p:cNvSpPr>
          <p:nvPr>
            <p:ph type="ftr" sz="quarter" idx="11"/>
          </p:nvPr>
        </p:nvSpPr>
        <p:spPr/>
        <p:txBody>
          <a:bodyPr/>
          <a:lstStyle>
            <a:lvl1pPr>
              <a:defRPr/>
            </a:lvl1pPr>
          </a:lstStyle>
          <a:p>
            <a:endParaRPr lang="en-US">
              <a:solidFill>
                <a:srgbClr val="000000"/>
              </a:solidFill>
            </a:endParaRPr>
          </a:p>
        </p:txBody>
      </p:sp>
      <p:sp>
        <p:nvSpPr>
          <p:cNvPr id="6" name="Foliennummernplatzhalter 5"/>
          <p:cNvSpPr>
            <a:spLocks noGrp="1"/>
          </p:cNvSpPr>
          <p:nvPr>
            <p:ph type="sldNum" sz="quarter" idx="12"/>
          </p:nvPr>
        </p:nvSpPr>
        <p:spPr/>
        <p:txBody>
          <a:bodyPr/>
          <a:lstStyle>
            <a:lvl1pPr>
              <a:defRPr/>
            </a:lvl1pPr>
          </a:lstStyle>
          <a:p>
            <a:fld id="{BC789CF2-70B0-4F97-B433-0270BB721446}"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416458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en-US"/>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Datumsplatzhalter 3"/>
          <p:cNvSpPr>
            <a:spLocks noGrp="1"/>
          </p:cNvSpPr>
          <p:nvPr>
            <p:ph type="dt" sz="half" idx="10"/>
          </p:nvPr>
        </p:nvSpPr>
        <p:spPr/>
        <p:txBody>
          <a:bodyPr/>
          <a:lstStyle>
            <a:lvl1pPr>
              <a:defRPr/>
            </a:lvl1pPr>
          </a:lstStyle>
          <a:p>
            <a:endParaRPr lang="en-US">
              <a:solidFill>
                <a:srgbClr val="000000"/>
              </a:solidFill>
            </a:endParaRPr>
          </a:p>
        </p:txBody>
      </p:sp>
      <p:sp>
        <p:nvSpPr>
          <p:cNvPr id="5" name="Fußzeilenplatzhalter 4"/>
          <p:cNvSpPr>
            <a:spLocks noGrp="1"/>
          </p:cNvSpPr>
          <p:nvPr>
            <p:ph type="ftr" sz="quarter" idx="11"/>
          </p:nvPr>
        </p:nvSpPr>
        <p:spPr/>
        <p:txBody>
          <a:bodyPr/>
          <a:lstStyle>
            <a:lvl1pPr>
              <a:defRPr/>
            </a:lvl1pPr>
          </a:lstStyle>
          <a:p>
            <a:endParaRPr lang="en-US">
              <a:solidFill>
                <a:srgbClr val="000000"/>
              </a:solidFill>
            </a:endParaRPr>
          </a:p>
        </p:txBody>
      </p:sp>
      <p:sp>
        <p:nvSpPr>
          <p:cNvPr id="6" name="Foliennummernplatzhalter 5"/>
          <p:cNvSpPr>
            <a:spLocks noGrp="1"/>
          </p:cNvSpPr>
          <p:nvPr>
            <p:ph type="sldNum" sz="quarter" idx="12"/>
          </p:nvPr>
        </p:nvSpPr>
        <p:spPr/>
        <p:txBody>
          <a:bodyPr/>
          <a:lstStyle>
            <a:lvl1pPr>
              <a:defRPr/>
            </a:lvl1pPr>
          </a:lstStyle>
          <a:p>
            <a:fld id="{72CECCE3-32F2-40A6-BD66-93EFEE924884}"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41069924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en-US"/>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 bearbeiten</a:t>
            </a:r>
          </a:p>
        </p:txBody>
      </p:sp>
      <p:sp>
        <p:nvSpPr>
          <p:cNvPr id="4" name="Datumsplatzhalter 3"/>
          <p:cNvSpPr>
            <a:spLocks noGrp="1"/>
          </p:cNvSpPr>
          <p:nvPr>
            <p:ph type="dt" sz="half" idx="10"/>
          </p:nvPr>
        </p:nvSpPr>
        <p:spPr/>
        <p:txBody>
          <a:bodyPr/>
          <a:lstStyle>
            <a:lvl1pPr>
              <a:defRPr/>
            </a:lvl1pPr>
          </a:lstStyle>
          <a:p>
            <a:endParaRPr lang="en-US">
              <a:solidFill>
                <a:srgbClr val="000000"/>
              </a:solidFill>
            </a:endParaRPr>
          </a:p>
        </p:txBody>
      </p:sp>
      <p:sp>
        <p:nvSpPr>
          <p:cNvPr id="5" name="Fußzeilenplatzhalter 4"/>
          <p:cNvSpPr>
            <a:spLocks noGrp="1"/>
          </p:cNvSpPr>
          <p:nvPr>
            <p:ph type="ftr" sz="quarter" idx="11"/>
          </p:nvPr>
        </p:nvSpPr>
        <p:spPr/>
        <p:txBody>
          <a:bodyPr/>
          <a:lstStyle>
            <a:lvl1pPr>
              <a:defRPr/>
            </a:lvl1pPr>
          </a:lstStyle>
          <a:p>
            <a:endParaRPr lang="en-US">
              <a:solidFill>
                <a:srgbClr val="000000"/>
              </a:solidFill>
            </a:endParaRPr>
          </a:p>
        </p:txBody>
      </p:sp>
      <p:sp>
        <p:nvSpPr>
          <p:cNvPr id="6" name="Foliennummernplatzhalter 5"/>
          <p:cNvSpPr>
            <a:spLocks noGrp="1"/>
          </p:cNvSpPr>
          <p:nvPr>
            <p:ph type="sldNum" sz="quarter" idx="12"/>
          </p:nvPr>
        </p:nvSpPr>
        <p:spPr/>
        <p:txBody>
          <a:bodyPr/>
          <a:lstStyle>
            <a:lvl1pPr>
              <a:defRPr/>
            </a:lvl1pPr>
          </a:lstStyle>
          <a:p>
            <a:fld id="{C43FD4F9-D71A-465A-8796-4983C9A2F73A}"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6544465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en-US"/>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5" name="Datumsplatzhalter 4"/>
          <p:cNvSpPr>
            <a:spLocks noGrp="1"/>
          </p:cNvSpPr>
          <p:nvPr>
            <p:ph type="dt" sz="half" idx="10"/>
          </p:nvPr>
        </p:nvSpPr>
        <p:spPr/>
        <p:txBody>
          <a:bodyPr/>
          <a:lstStyle>
            <a:lvl1pPr>
              <a:defRPr/>
            </a:lvl1pPr>
          </a:lstStyle>
          <a:p>
            <a:endParaRPr lang="en-US">
              <a:solidFill>
                <a:srgbClr val="000000"/>
              </a:solidFill>
            </a:endParaRPr>
          </a:p>
        </p:txBody>
      </p:sp>
      <p:sp>
        <p:nvSpPr>
          <p:cNvPr id="6" name="Fußzeilenplatzhalter 5"/>
          <p:cNvSpPr>
            <a:spLocks noGrp="1"/>
          </p:cNvSpPr>
          <p:nvPr>
            <p:ph type="ftr" sz="quarter" idx="11"/>
          </p:nvPr>
        </p:nvSpPr>
        <p:spPr/>
        <p:txBody>
          <a:bodyPr/>
          <a:lstStyle>
            <a:lvl1pPr>
              <a:defRPr/>
            </a:lvl1pPr>
          </a:lstStyle>
          <a:p>
            <a:endParaRPr lang="en-US">
              <a:solidFill>
                <a:srgbClr val="000000"/>
              </a:solidFill>
            </a:endParaRPr>
          </a:p>
        </p:txBody>
      </p:sp>
      <p:sp>
        <p:nvSpPr>
          <p:cNvPr id="7" name="Foliennummernplatzhalter 6"/>
          <p:cNvSpPr>
            <a:spLocks noGrp="1"/>
          </p:cNvSpPr>
          <p:nvPr>
            <p:ph type="sldNum" sz="quarter" idx="12"/>
          </p:nvPr>
        </p:nvSpPr>
        <p:spPr/>
        <p:txBody>
          <a:bodyPr/>
          <a:lstStyle>
            <a:lvl1pPr>
              <a:defRPr/>
            </a:lvl1pPr>
          </a:lstStyle>
          <a:p>
            <a:fld id="{B4C30750-D0DE-47AB-B72F-DBF93182ABF8}"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8470724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en-US"/>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7" name="Datumsplatzhalter 6"/>
          <p:cNvSpPr>
            <a:spLocks noGrp="1"/>
          </p:cNvSpPr>
          <p:nvPr>
            <p:ph type="dt" sz="half" idx="10"/>
          </p:nvPr>
        </p:nvSpPr>
        <p:spPr/>
        <p:txBody>
          <a:bodyPr/>
          <a:lstStyle>
            <a:lvl1pPr>
              <a:defRPr/>
            </a:lvl1pPr>
          </a:lstStyle>
          <a:p>
            <a:endParaRPr lang="en-US">
              <a:solidFill>
                <a:srgbClr val="000000"/>
              </a:solidFill>
            </a:endParaRPr>
          </a:p>
        </p:txBody>
      </p:sp>
      <p:sp>
        <p:nvSpPr>
          <p:cNvPr id="8" name="Fußzeilenplatzhalter 7"/>
          <p:cNvSpPr>
            <a:spLocks noGrp="1"/>
          </p:cNvSpPr>
          <p:nvPr>
            <p:ph type="ftr" sz="quarter" idx="11"/>
          </p:nvPr>
        </p:nvSpPr>
        <p:spPr/>
        <p:txBody>
          <a:bodyPr/>
          <a:lstStyle>
            <a:lvl1pPr>
              <a:defRPr/>
            </a:lvl1pPr>
          </a:lstStyle>
          <a:p>
            <a:endParaRPr lang="en-US">
              <a:solidFill>
                <a:srgbClr val="000000"/>
              </a:solidFill>
            </a:endParaRPr>
          </a:p>
        </p:txBody>
      </p:sp>
      <p:sp>
        <p:nvSpPr>
          <p:cNvPr id="9" name="Foliennummernplatzhalter 8"/>
          <p:cNvSpPr>
            <a:spLocks noGrp="1"/>
          </p:cNvSpPr>
          <p:nvPr>
            <p:ph type="sldNum" sz="quarter" idx="12"/>
          </p:nvPr>
        </p:nvSpPr>
        <p:spPr/>
        <p:txBody>
          <a:bodyPr/>
          <a:lstStyle>
            <a:lvl1pPr>
              <a:defRPr/>
            </a:lvl1pPr>
          </a:lstStyle>
          <a:p>
            <a:fld id="{53ABE3C2-DF90-45C5-95BD-B9C08F3D7838}"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8961144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en-US"/>
          </a:p>
        </p:txBody>
      </p:sp>
      <p:sp>
        <p:nvSpPr>
          <p:cNvPr id="3" name="Datumsplatzhalter 2"/>
          <p:cNvSpPr>
            <a:spLocks noGrp="1"/>
          </p:cNvSpPr>
          <p:nvPr>
            <p:ph type="dt" sz="half" idx="10"/>
          </p:nvPr>
        </p:nvSpPr>
        <p:spPr/>
        <p:txBody>
          <a:bodyPr/>
          <a:lstStyle>
            <a:lvl1pPr>
              <a:defRPr/>
            </a:lvl1pPr>
          </a:lstStyle>
          <a:p>
            <a:endParaRPr lang="en-US">
              <a:solidFill>
                <a:srgbClr val="000000"/>
              </a:solidFill>
            </a:endParaRPr>
          </a:p>
        </p:txBody>
      </p:sp>
      <p:sp>
        <p:nvSpPr>
          <p:cNvPr id="4" name="Fußzeilenplatzhalter 3"/>
          <p:cNvSpPr>
            <a:spLocks noGrp="1"/>
          </p:cNvSpPr>
          <p:nvPr>
            <p:ph type="ftr" sz="quarter" idx="11"/>
          </p:nvPr>
        </p:nvSpPr>
        <p:spPr/>
        <p:txBody>
          <a:bodyPr/>
          <a:lstStyle>
            <a:lvl1pPr>
              <a:defRPr/>
            </a:lvl1pPr>
          </a:lstStyle>
          <a:p>
            <a:endParaRPr lang="en-US">
              <a:solidFill>
                <a:srgbClr val="000000"/>
              </a:solidFill>
            </a:endParaRPr>
          </a:p>
        </p:txBody>
      </p:sp>
      <p:sp>
        <p:nvSpPr>
          <p:cNvPr id="5" name="Foliennummernplatzhalter 4"/>
          <p:cNvSpPr>
            <a:spLocks noGrp="1"/>
          </p:cNvSpPr>
          <p:nvPr>
            <p:ph type="sldNum" sz="quarter" idx="12"/>
          </p:nvPr>
        </p:nvSpPr>
        <p:spPr/>
        <p:txBody>
          <a:bodyPr/>
          <a:lstStyle>
            <a:lvl1pPr>
              <a:defRPr/>
            </a:lvl1pPr>
          </a:lstStyle>
          <a:p>
            <a:fld id="{BBCA03C0-5486-4842-8756-27D239B4ECDC}"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62531250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lvl1pPr>
              <a:defRPr/>
            </a:lvl1pPr>
          </a:lstStyle>
          <a:p>
            <a:endParaRPr lang="en-US">
              <a:solidFill>
                <a:srgbClr val="000000"/>
              </a:solidFill>
            </a:endParaRPr>
          </a:p>
        </p:txBody>
      </p:sp>
      <p:sp>
        <p:nvSpPr>
          <p:cNvPr id="3" name="Fußzeilenplatzhalter 2"/>
          <p:cNvSpPr>
            <a:spLocks noGrp="1"/>
          </p:cNvSpPr>
          <p:nvPr>
            <p:ph type="ftr" sz="quarter" idx="11"/>
          </p:nvPr>
        </p:nvSpPr>
        <p:spPr/>
        <p:txBody>
          <a:bodyPr/>
          <a:lstStyle>
            <a:lvl1pPr>
              <a:defRPr/>
            </a:lvl1pPr>
          </a:lstStyle>
          <a:p>
            <a:endParaRPr lang="en-US">
              <a:solidFill>
                <a:srgbClr val="000000"/>
              </a:solidFill>
            </a:endParaRPr>
          </a:p>
        </p:txBody>
      </p:sp>
      <p:sp>
        <p:nvSpPr>
          <p:cNvPr id="4" name="Foliennummernplatzhalter 3"/>
          <p:cNvSpPr>
            <a:spLocks noGrp="1"/>
          </p:cNvSpPr>
          <p:nvPr>
            <p:ph type="sldNum" sz="quarter" idx="12"/>
          </p:nvPr>
        </p:nvSpPr>
        <p:spPr/>
        <p:txBody>
          <a:bodyPr/>
          <a:lstStyle>
            <a:lvl1pPr>
              <a:defRPr/>
            </a:lvl1pPr>
          </a:lstStyle>
          <a:p>
            <a:fld id="{60C05851-0CF3-4A3F-9E3A-658578026526}"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4657493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en-US"/>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p:txBody>
          <a:bodyPr/>
          <a:lstStyle>
            <a:lvl1pPr>
              <a:defRPr/>
            </a:lvl1pPr>
          </a:lstStyle>
          <a:p>
            <a:endParaRPr lang="en-US">
              <a:solidFill>
                <a:srgbClr val="000000"/>
              </a:solidFill>
            </a:endParaRPr>
          </a:p>
        </p:txBody>
      </p:sp>
      <p:sp>
        <p:nvSpPr>
          <p:cNvPr id="6" name="Fußzeilenplatzhalter 5"/>
          <p:cNvSpPr>
            <a:spLocks noGrp="1"/>
          </p:cNvSpPr>
          <p:nvPr>
            <p:ph type="ftr" sz="quarter" idx="11"/>
          </p:nvPr>
        </p:nvSpPr>
        <p:spPr/>
        <p:txBody>
          <a:bodyPr/>
          <a:lstStyle>
            <a:lvl1pPr>
              <a:defRPr/>
            </a:lvl1pPr>
          </a:lstStyle>
          <a:p>
            <a:endParaRPr lang="en-US">
              <a:solidFill>
                <a:srgbClr val="000000"/>
              </a:solidFill>
            </a:endParaRPr>
          </a:p>
        </p:txBody>
      </p:sp>
      <p:sp>
        <p:nvSpPr>
          <p:cNvPr id="7" name="Foliennummernplatzhalter 6"/>
          <p:cNvSpPr>
            <a:spLocks noGrp="1"/>
          </p:cNvSpPr>
          <p:nvPr>
            <p:ph type="sldNum" sz="quarter" idx="12"/>
          </p:nvPr>
        </p:nvSpPr>
        <p:spPr/>
        <p:txBody>
          <a:bodyPr/>
          <a:lstStyle>
            <a:lvl1pPr>
              <a:defRPr/>
            </a:lvl1pPr>
          </a:lstStyle>
          <a:p>
            <a:fld id="{3B26ED3A-BC82-4F13-B239-4DEB719738EC}"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26243479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en-US"/>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p:txBody>
          <a:bodyPr/>
          <a:lstStyle>
            <a:lvl1pPr>
              <a:defRPr/>
            </a:lvl1pPr>
          </a:lstStyle>
          <a:p>
            <a:endParaRPr lang="en-US">
              <a:solidFill>
                <a:srgbClr val="000000"/>
              </a:solidFill>
            </a:endParaRPr>
          </a:p>
        </p:txBody>
      </p:sp>
      <p:sp>
        <p:nvSpPr>
          <p:cNvPr id="6" name="Fußzeilenplatzhalter 5"/>
          <p:cNvSpPr>
            <a:spLocks noGrp="1"/>
          </p:cNvSpPr>
          <p:nvPr>
            <p:ph type="ftr" sz="quarter" idx="11"/>
          </p:nvPr>
        </p:nvSpPr>
        <p:spPr/>
        <p:txBody>
          <a:bodyPr/>
          <a:lstStyle>
            <a:lvl1pPr>
              <a:defRPr/>
            </a:lvl1pPr>
          </a:lstStyle>
          <a:p>
            <a:endParaRPr lang="en-US">
              <a:solidFill>
                <a:srgbClr val="000000"/>
              </a:solidFill>
            </a:endParaRPr>
          </a:p>
        </p:txBody>
      </p:sp>
      <p:sp>
        <p:nvSpPr>
          <p:cNvPr id="7" name="Foliennummernplatzhalter 6"/>
          <p:cNvSpPr>
            <a:spLocks noGrp="1"/>
          </p:cNvSpPr>
          <p:nvPr>
            <p:ph type="sldNum" sz="quarter" idx="12"/>
          </p:nvPr>
        </p:nvSpPr>
        <p:spPr/>
        <p:txBody>
          <a:bodyPr/>
          <a:lstStyle>
            <a:lvl1pPr>
              <a:defRPr/>
            </a:lvl1pPr>
          </a:lstStyle>
          <a:p>
            <a:fld id="{A0AF099B-9DFA-43B7-B3C6-A1EB361837D7}"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86023352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en-US"/>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Datumsplatzhalter 3"/>
          <p:cNvSpPr>
            <a:spLocks noGrp="1"/>
          </p:cNvSpPr>
          <p:nvPr>
            <p:ph type="dt" sz="half" idx="10"/>
          </p:nvPr>
        </p:nvSpPr>
        <p:spPr/>
        <p:txBody>
          <a:bodyPr/>
          <a:lstStyle>
            <a:lvl1pPr>
              <a:defRPr/>
            </a:lvl1pPr>
          </a:lstStyle>
          <a:p>
            <a:endParaRPr lang="en-US">
              <a:solidFill>
                <a:srgbClr val="000000"/>
              </a:solidFill>
            </a:endParaRPr>
          </a:p>
        </p:txBody>
      </p:sp>
      <p:sp>
        <p:nvSpPr>
          <p:cNvPr id="5" name="Fußzeilenplatzhalter 4"/>
          <p:cNvSpPr>
            <a:spLocks noGrp="1"/>
          </p:cNvSpPr>
          <p:nvPr>
            <p:ph type="ftr" sz="quarter" idx="11"/>
          </p:nvPr>
        </p:nvSpPr>
        <p:spPr/>
        <p:txBody>
          <a:bodyPr/>
          <a:lstStyle>
            <a:lvl1pPr>
              <a:defRPr/>
            </a:lvl1pPr>
          </a:lstStyle>
          <a:p>
            <a:endParaRPr lang="en-US">
              <a:solidFill>
                <a:srgbClr val="000000"/>
              </a:solidFill>
            </a:endParaRPr>
          </a:p>
        </p:txBody>
      </p:sp>
      <p:sp>
        <p:nvSpPr>
          <p:cNvPr id="6" name="Foliennummernplatzhalter 5"/>
          <p:cNvSpPr>
            <a:spLocks noGrp="1"/>
          </p:cNvSpPr>
          <p:nvPr>
            <p:ph type="sldNum" sz="quarter" idx="12"/>
          </p:nvPr>
        </p:nvSpPr>
        <p:spPr/>
        <p:txBody>
          <a:bodyPr/>
          <a:lstStyle>
            <a:lvl1pPr>
              <a:defRPr/>
            </a:lvl1pPr>
          </a:lstStyle>
          <a:p>
            <a:fld id="{BA231338-DDE7-4E2B-81F7-7FD5E30EF147}"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83555261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de-DE" smtClean="0"/>
              <a:t>Titelmasterformat durch Klicken bearbeiten</a:t>
            </a:r>
            <a:endParaRPr lang="en-US"/>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Datumsplatzhalter 3"/>
          <p:cNvSpPr>
            <a:spLocks noGrp="1"/>
          </p:cNvSpPr>
          <p:nvPr>
            <p:ph type="dt" sz="half" idx="10"/>
          </p:nvPr>
        </p:nvSpPr>
        <p:spPr/>
        <p:txBody>
          <a:bodyPr/>
          <a:lstStyle>
            <a:lvl1pPr>
              <a:defRPr/>
            </a:lvl1pPr>
          </a:lstStyle>
          <a:p>
            <a:endParaRPr lang="en-US">
              <a:solidFill>
                <a:srgbClr val="000000"/>
              </a:solidFill>
            </a:endParaRPr>
          </a:p>
        </p:txBody>
      </p:sp>
      <p:sp>
        <p:nvSpPr>
          <p:cNvPr id="5" name="Fußzeilenplatzhalter 4"/>
          <p:cNvSpPr>
            <a:spLocks noGrp="1"/>
          </p:cNvSpPr>
          <p:nvPr>
            <p:ph type="ftr" sz="quarter" idx="11"/>
          </p:nvPr>
        </p:nvSpPr>
        <p:spPr/>
        <p:txBody>
          <a:bodyPr/>
          <a:lstStyle>
            <a:lvl1pPr>
              <a:defRPr/>
            </a:lvl1pPr>
          </a:lstStyle>
          <a:p>
            <a:endParaRPr lang="en-US">
              <a:solidFill>
                <a:srgbClr val="000000"/>
              </a:solidFill>
            </a:endParaRPr>
          </a:p>
        </p:txBody>
      </p:sp>
      <p:sp>
        <p:nvSpPr>
          <p:cNvPr id="6" name="Foliennummernplatzhalter 5"/>
          <p:cNvSpPr>
            <a:spLocks noGrp="1"/>
          </p:cNvSpPr>
          <p:nvPr>
            <p:ph type="sldNum" sz="quarter" idx="12"/>
          </p:nvPr>
        </p:nvSpPr>
        <p:spPr/>
        <p:txBody>
          <a:bodyPr/>
          <a:lstStyle>
            <a:lvl1pPr>
              <a:defRPr/>
            </a:lvl1pPr>
          </a:lstStyle>
          <a:p>
            <a:fld id="{8BD0CFE9-A429-43F4-BF9A-0439553EB34B}"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90248419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reserve="1">
  <p:cSld name="Inhalt">
    <p:spTree>
      <p:nvGrpSpPr>
        <p:cNvPr id="1" name=""/>
        <p:cNvGrpSpPr/>
        <p:nvPr/>
      </p:nvGrpSpPr>
      <p:grpSpPr>
        <a:xfrm>
          <a:off x="0" y="0"/>
          <a:ext cx="0" cy="0"/>
          <a:chOff x="0" y="0"/>
          <a:chExt cx="0" cy="0"/>
        </a:xfrm>
      </p:grpSpPr>
      <p:sp>
        <p:nvSpPr>
          <p:cNvPr id="2" name="Inhaltsplatzhalter 1"/>
          <p:cNvSpPr>
            <a:spLocks noGrp="1"/>
          </p:cNvSpPr>
          <p:nvPr>
            <p:ph/>
          </p:nvPr>
        </p:nvSpPr>
        <p:spPr>
          <a:xfrm>
            <a:off x="457200" y="274638"/>
            <a:ext cx="8229600" cy="5851525"/>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3" name="Datumsplatzhalter 2"/>
          <p:cNvSpPr>
            <a:spLocks noGrp="1"/>
          </p:cNvSpPr>
          <p:nvPr>
            <p:ph type="dt" sz="half" idx="10"/>
          </p:nvPr>
        </p:nvSpPr>
        <p:spPr>
          <a:xfrm>
            <a:off x="457200" y="6245225"/>
            <a:ext cx="2133600" cy="476250"/>
          </a:xfrm>
        </p:spPr>
        <p:txBody>
          <a:bodyPr/>
          <a:lstStyle>
            <a:lvl1pPr>
              <a:defRPr/>
            </a:lvl1pPr>
          </a:lstStyle>
          <a:p>
            <a:endParaRPr lang="en-US">
              <a:solidFill>
                <a:srgbClr val="000000"/>
              </a:solidFill>
            </a:endParaRPr>
          </a:p>
        </p:txBody>
      </p:sp>
      <p:sp>
        <p:nvSpPr>
          <p:cNvPr id="4" name="Fußzeilenplatzhalter 3"/>
          <p:cNvSpPr>
            <a:spLocks noGrp="1"/>
          </p:cNvSpPr>
          <p:nvPr>
            <p:ph type="ftr" sz="quarter" idx="11"/>
          </p:nvPr>
        </p:nvSpPr>
        <p:spPr>
          <a:xfrm>
            <a:off x="3124200" y="6245225"/>
            <a:ext cx="2895600" cy="476250"/>
          </a:xfrm>
        </p:spPr>
        <p:txBody>
          <a:bodyPr/>
          <a:lstStyle>
            <a:lvl1pPr>
              <a:defRPr/>
            </a:lvl1pPr>
          </a:lstStyle>
          <a:p>
            <a:endParaRPr lang="en-US">
              <a:solidFill>
                <a:srgbClr val="000000"/>
              </a:solidFill>
            </a:endParaRPr>
          </a:p>
        </p:txBody>
      </p:sp>
      <p:sp>
        <p:nvSpPr>
          <p:cNvPr id="5" name="Foliennummernplatzhalter 4"/>
          <p:cNvSpPr>
            <a:spLocks noGrp="1"/>
          </p:cNvSpPr>
          <p:nvPr>
            <p:ph type="sldNum" sz="quarter" idx="12"/>
          </p:nvPr>
        </p:nvSpPr>
        <p:spPr>
          <a:xfrm>
            <a:off x="6553200" y="6245225"/>
            <a:ext cx="2133600" cy="476250"/>
          </a:xfrm>
        </p:spPr>
        <p:txBody>
          <a:bodyPr/>
          <a:lstStyle>
            <a:lvl1pPr>
              <a:defRPr/>
            </a:lvl1pPr>
          </a:lstStyle>
          <a:p>
            <a:fld id="{9D534C0A-1AC1-4E9E-A02B-0B2745C48D69}"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10547594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xAndObj" preserve="1">
  <p:cSld name="Titel, Text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p>
            <a:r>
              <a:rPr lang="de-DE" smtClean="0"/>
              <a:t>Titelmasterformat durch Klicken bearbeiten</a:t>
            </a:r>
            <a:endParaRPr lang="en-US"/>
          </a:p>
        </p:txBody>
      </p:sp>
      <p:sp>
        <p:nvSpPr>
          <p:cNvPr id="3" name="Textplatzhalter 2"/>
          <p:cNvSpPr>
            <a:spLocks noGrp="1"/>
          </p:cNvSpPr>
          <p:nvPr>
            <p:ph type="body" sz="half" idx="1"/>
          </p:nvPr>
        </p:nvSpPr>
        <p:spPr>
          <a:xfrm>
            <a:off x="457200" y="1600200"/>
            <a:ext cx="4038600" cy="4525963"/>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Inhaltsplatzhalter 3"/>
          <p:cNvSpPr>
            <a:spLocks noGrp="1"/>
          </p:cNvSpPr>
          <p:nvPr>
            <p:ph sz="half" idx="2"/>
          </p:nvPr>
        </p:nvSpPr>
        <p:spPr>
          <a:xfrm>
            <a:off x="4648200" y="1600200"/>
            <a:ext cx="4038600" cy="4525963"/>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5" name="Datumsplatzhalter 4"/>
          <p:cNvSpPr>
            <a:spLocks noGrp="1"/>
          </p:cNvSpPr>
          <p:nvPr>
            <p:ph type="dt" sz="half" idx="10"/>
          </p:nvPr>
        </p:nvSpPr>
        <p:spPr>
          <a:xfrm>
            <a:off x="457200" y="6245225"/>
            <a:ext cx="2133600" cy="476250"/>
          </a:xfrm>
        </p:spPr>
        <p:txBody>
          <a:bodyPr/>
          <a:lstStyle>
            <a:lvl1pPr>
              <a:defRPr/>
            </a:lvl1pPr>
          </a:lstStyle>
          <a:p>
            <a:endParaRPr lang="en-US">
              <a:solidFill>
                <a:srgbClr val="000000"/>
              </a:solidFill>
            </a:endParaRPr>
          </a:p>
        </p:txBody>
      </p:sp>
      <p:sp>
        <p:nvSpPr>
          <p:cNvPr id="6" name="Fußzeilenplatzhalter 5"/>
          <p:cNvSpPr>
            <a:spLocks noGrp="1"/>
          </p:cNvSpPr>
          <p:nvPr>
            <p:ph type="ftr" sz="quarter" idx="11"/>
          </p:nvPr>
        </p:nvSpPr>
        <p:spPr>
          <a:xfrm>
            <a:off x="3124200" y="6245225"/>
            <a:ext cx="2895600" cy="476250"/>
          </a:xfrm>
        </p:spPr>
        <p:txBody>
          <a:bodyPr/>
          <a:lstStyle>
            <a:lvl1pPr>
              <a:defRPr/>
            </a:lvl1pPr>
          </a:lstStyle>
          <a:p>
            <a:endParaRPr lang="en-US">
              <a:solidFill>
                <a:srgbClr val="000000"/>
              </a:solidFill>
            </a:endParaRPr>
          </a:p>
        </p:txBody>
      </p:sp>
      <p:sp>
        <p:nvSpPr>
          <p:cNvPr id="7" name="Foliennummernplatzhalter 6"/>
          <p:cNvSpPr>
            <a:spLocks noGrp="1"/>
          </p:cNvSpPr>
          <p:nvPr>
            <p:ph type="sldNum" sz="quarter" idx="12"/>
          </p:nvPr>
        </p:nvSpPr>
        <p:spPr>
          <a:xfrm>
            <a:off x="6553200" y="6245225"/>
            <a:ext cx="2133600" cy="476250"/>
          </a:xfrm>
        </p:spPr>
        <p:txBody>
          <a:bodyPr/>
          <a:lstStyle>
            <a:lvl1pPr>
              <a:defRPr/>
            </a:lvl1pPr>
          </a:lstStyle>
          <a:p>
            <a:fld id="{208829C4-F4E7-4F19-B4C4-A5C6CA85B874}"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73356599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0AFD8C15-E411-4145-8F6D-2A2EFA1C75B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73175629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319B040C-C373-4C4F-B0EB-4DD69AED8D0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82141093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B0C5D452-E446-45E4-A70A-3CC142FF596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0405332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7"/>
          <p:cNvSpPr>
            <a:spLocks noGrp="1" noChangeArrowheads="1"/>
          </p:cNvSpPr>
          <p:nvPr>
            <p:ph type="sldNum" sz="quarter" idx="12"/>
          </p:nvPr>
        </p:nvSpPr>
        <p:spPr>
          <a:ln/>
        </p:spPr>
        <p:txBody>
          <a:bodyPr/>
          <a:lstStyle>
            <a:lvl1pPr>
              <a:defRPr/>
            </a:lvl1pPr>
          </a:lstStyle>
          <a:p>
            <a:pPr>
              <a:defRPr/>
            </a:pPr>
            <a:fld id="{87A9B268-DC43-40EE-9415-3CD23773928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49389711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7"/>
          <p:cNvSpPr>
            <a:spLocks noGrp="1" noChangeArrowheads="1"/>
          </p:cNvSpPr>
          <p:nvPr>
            <p:ph type="sldNum" sz="quarter" idx="12"/>
          </p:nvPr>
        </p:nvSpPr>
        <p:spPr>
          <a:ln/>
        </p:spPr>
        <p:txBody>
          <a:bodyPr/>
          <a:lstStyle>
            <a:lvl1pPr>
              <a:defRPr/>
            </a:lvl1pPr>
          </a:lstStyle>
          <a:p>
            <a:pPr>
              <a:defRPr/>
            </a:pPr>
            <a:fld id="{3781E7D1-A967-40F8-A42F-44B83ABF1E62}"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78229636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7"/>
          <p:cNvSpPr>
            <a:spLocks noGrp="1" noChangeArrowheads="1"/>
          </p:cNvSpPr>
          <p:nvPr>
            <p:ph type="sldNum" sz="quarter" idx="12"/>
          </p:nvPr>
        </p:nvSpPr>
        <p:spPr>
          <a:ln/>
        </p:spPr>
        <p:txBody>
          <a:bodyPr/>
          <a:lstStyle>
            <a:lvl1pPr>
              <a:defRPr/>
            </a:lvl1pPr>
          </a:lstStyle>
          <a:p>
            <a:pPr>
              <a:defRPr/>
            </a:pPr>
            <a:fld id="{D50F474E-AA1C-4B64-B0A6-E8093BADD7D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9217869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7"/>
          <p:cNvSpPr>
            <a:spLocks noGrp="1" noChangeArrowheads="1"/>
          </p:cNvSpPr>
          <p:nvPr>
            <p:ph type="sldNum" sz="quarter" idx="12"/>
          </p:nvPr>
        </p:nvSpPr>
        <p:spPr>
          <a:ln/>
        </p:spPr>
        <p:txBody>
          <a:bodyPr/>
          <a:lstStyle>
            <a:lvl1pPr>
              <a:defRPr/>
            </a:lvl1pPr>
          </a:lstStyle>
          <a:p>
            <a:pPr>
              <a:defRPr/>
            </a:pPr>
            <a:fld id="{33082BA4-7C67-4315-94C0-14333C1F0A5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11743441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7"/>
          <p:cNvSpPr>
            <a:spLocks noGrp="1" noChangeArrowheads="1"/>
          </p:cNvSpPr>
          <p:nvPr>
            <p:ph type="sldNum" sz="quarter" idx="12"/>
          </p:nvPr>
        </p:nvSpPr>
        <p:spPr>
          <a:ln/>
        </p:spPr>
        <p:txBody>
          <a:bodyPr/>
          <a:lstStyle>
            <a:lvl1pPr>
              <a:defRPr/>
            </a:lvl1pPr>
          </a:lstStyle>
          <a:p>
            <a:pPr>
              <a:defRPr/>
            </a:pPr>
            <a:fld id="{2FA0DD5D-0B58-4E3B-B1E7-6B997FE585D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68658419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7"/>
          <p:cNvSpPr>
            <a:spLocks noGrp="1" noChangeArrowheads="1"/>
          </p:cNvSpPr>
          <p:nvPr>
            <p:ph type="sldNum" sz="quarter" idx="12"/>
          </p:nvPr>
        </p:nvSpPr>
        <p:spPr>
          <a:ln/>
        </p:spPr>
        <p:txBody>
          <a:bodyPr/>
          <a:lstStyle>
            <a:lvl1pPr>
              <a:defRPr/>
            </a:lvl1pPr>
          </a:lstStyle>
          <a:p>
            <a:pPr>
              <a:defRPr/>
            </a:pPr>
            <a:fld id="{03FD053F-C423-4D9A-BC0F-39CCE6FF624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5419828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BED40CB6-34E4-4088-BCBB-345C624144E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16912956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37223A1C-C008-457B-BA08-F49B036EC12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49620252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smtClean="0"/>
              <a:t>Titelmasterformat durch Klicken bearbeiten</a:t>
            </a:r>
            <a:endParaRPr lang="en-US"/>
          </a:p>
        </p:txBody>
      </p:sp>
      <p:sp>
        <p:nvSpPr>
          <p:cNvPr id="3" name="Unt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e-DE" smtClean="0"/>
              <a:t>Formatvorlage des Untertitelmasters durch Klicken bearbeiten</a:t>
            </a:r>
            <a:endParaRPr lang="en-US"/>
          </a:p>
        </p:txBody>
      </p:sp>
      <p:sp>
        <p:nvSpPr>
          <p:cNvPr id="4" name="Datumsplatzhalter 3"/>
          <p:cNvSpPr>
            <a:spLocks noGrp="1"/>
          </p:cNvSpPr>
          <p:nvPr>
            <p:ph type="dt" sz="half" idx="10"/>
          </p:nvPr>
        </p:nvSpPr>
        <p:spPr/>
        <p:txBody>
          <a:bodyPr/>
          <a:lstStyle>
            <a:lvl1pPr>
              <a:defRPr/>
            </a:lvl1pPr>
          </a:lstStyle>
          <a:p>
            <a:endParaRPr lang="en-US">
              <a:solidFill>
                <a:srgbClr val="000000"/>
              </a:solidFill>
            </a:endParaRPr>
          </a:p>
        </p:txBody>
      </p:sp>
      <p:sp>
        <p:nvSpPr>
          <p:cNvPr id="5" name="Fußzeilenplatzhalter 4"/>
          <p:cNvSpPr>
            <a:spLocks noGrp="1"/>
          </p:cNvSpPr>
          <p:nvPr>
            <p:ph type="ftr" sz="quarter" idx="11"/>
          </p:nvPr>
        </p:nvSpPr>
        <p:spPr/>
        <p:txBody>
          <a:bodyPr/>
          <a:lstStyle>
            <a:lvl1pPr>
              <a:defRPr/>
            </a:lvl1pPr>
          </a:lstStyle>
          <a:p>
            <a:endParaRPr lang="en-US">
              <a:solidFill>
                <a:srgbClr val="000000"/>
              </a:solidFill>
            </a:endParaRPr>
          </a:p>
        </p:txBody>
      </p:sp>
      <p:sp>
        <p:nvSpPr>
          <p:cNvPr id="6" name="Foliennummernplatzhalter 5"/>
          <p:cNvSpPr>
            <a:spLocks noGrp="1"/>
          </p:cNvSpPr>
          <p:nvPr>
            <p:ph type="sldNum" sz="quarter" idx="12"/>
          </p:nvPr>
        </p:nvSpPr>
        <p:spPr/>
        <p:txBody>
          <a:bodyPr/>
          <a:lstStyle>
            <a:lvl1pPr>
              <a:defRPr/>
            </a:lvl1pPr>
          </a:lstStyle>
          <a:p>
            <a:fld id="{6BC582E3-C382-4C04-BE72-9AC9715974CC}"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873650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en-US"/>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Datumsplatzhalter 3"/>
          <p:cNvSpPr>
            <a:spLocks noGrp="1"/>
          </p:cNvSpPr>
          <p:nvPr>
            <p:ph type="dt" sz="half" idx="10"/>
          </p:nvPr>
        </p:nvSpPr>
        <p:spPr/>
        <p:txBody>
          <a:bodyPr/>
          <a:lstStyle>
            <a:lvl1pPr>
              <a:defRPr/>
            </a:lvl1pPr>
          </a:lstStyle>
          <a:p>
            <a:endParaRPr lang="en-US">
              <a:solidFill>
                <a:srgbClr val="000000"/>
              </a:solidFill>
            </a:endParaRPr>
          </a:p>
        </p:txBody>
      </p:sp>
      <p:sp>
        <p:nvSpPr>
          <p:cNvPr id="5" name="Fußzeilenplatzhalter 4"/>
          <p:cNvSpPr>
            <a:spLocks noGrp="1"/>
          </p:cNvSpPr>
          <p:nvPr>
            <p:ph type="ftr" sz="quarter" idx="11"/>
          </p:nvPr>
        </p:nvSpPr>
        <p:spPr/>
        <p:txBody>
          <a:bodyPr/>
          <a:lstStyle>
            <a:lvl1pPr>
              <a:defRPr/>
            </a:lvl1pPr>
          </a:lstStyle>
          <a:p>
            <a:endParaRPr lang="en-US">
              <a:solidFill>
                <a:srgbClr val="000000"/>
              </a:solidFill>
            </a:endParaRPr>
          </a:p>
        </p:txBody>
      </p:sp>
      <p:sp>
        <p:nvSpPr>
          <p:cNvPr id="6" name="Foliennummernplatzhalter 5"/>
          <p:cNvSpPr>
            <a:spLocks noGrp="1"/>
          </p:cNvSpPr>
          <p:nvPr>
            <p:ph type="sldNum" sz="quarter" idx="12"/>
          </p:nvPr>
        </p:nvSpPr>
        <p:spPr/>
        <p:txBody>
          <a:bodyPr/>
          <a:lstStyle>
            <a:lvl1pPr>
              <a:defRPr/>
            </a:lvl1pPr>
          </a:lstStyle>
          <a:p>
            <a:fld id="{52011168-2458-4429-ACD9-D15D48AB6BBA}"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9170179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en-US"/>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 bearbeiten</a:t>
            </a:r>
          </a:p>
        </p:txBody>
      </p:sp>
      <p:sp>
        <p:nvSpPr>
          <p:cNvPr id="4" name="Datumsplatzhalter 3"/>
          <p:cNvSpPr>
            <a:spLocks noGrp="1"/>
          </p:cNvSpPr>
          <p:nvPr>
            <p:ph type="dt" sz="half" idx="10"/>
          </p:nvPr>
        </p:nvSpPr>
        <p:spPr/>
        <p:txBody>
          <a:bodyPr/>
          <a:lstStyle>
            <a:lvl1pPr>
              <a:defRPr/>
            </a:lvl1pPr>
          </a:lstStyle>
          <a:p>
            <a:endParaRPr lang="en-US">
              <a:solidFill>
                <a:srgbClr val="000000"/>
              </a:solidFill>
            </a:endParaRPr>
          </a:p>
        </p:txBody>
      </p:sp>
      <p:sp>
        <p:nvSpPr>
          <p:cNvPr id="5" name="Fußzeilenplatzhalter 4"/>
          <p:cNvSpPr>
            <a:spLocks noGrp="1"/>
          </p:cNvSpPr>
          <p:nvPr>
            <p:ph type="ftr" sz="quarter" idx="11"/>
          </p:nvPr>
        </p:nvSpPr>
        <p:spPr/>
        <p:txBody>
          <a:bodyPr/>
          <a:lstStyle>
            <a:lvl1pPr>
              <a:defRPr/>
            </a:lvl1pPr>
          </a:lstStyle>
          <a:p>
            <a:endParaRPr lang="en-US">
              <a:solidFill>
                <a:srgbClr val="000000"/>
              </a:solidFill>
            </a:endParaRPr>
          </a:p>
        </p:txBody>
      </p:sp>
      <p:sp>
        <p:nvSpPr>
          <p:cNvPr id="6" name="Foliennummernplatzhalter 5"/>
          <p:cNvSpPr>
            <a:spLocks noGrp="1"/>
          </p:cNvSpPr>
          <p:nvPr>
            <p:ph type="sldNum" sz="quarter" idx="12"/>
          </p:nvPr>
        </p:nvSpPr>
        <p:spPr/>
        <p:txBody>
          <a:bodyPr/>
          <a:lstStyle>
            <a:lvl1pPr>
              <a:defRPr/>
            </a:lvl1pPr>
          </a:lstStyle>
          <a:p>
            <a:fld id="{6EC55CC0-1659-4EC5-AC81-57FD847E7AFD}"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20120782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en-US"/>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5" name="Datumsplatzhalter 4"/>
          <p:cNvSpPr>
            <a:spLocks noGrp="1"/>
          </p:cNvSpPr>
          <p:nvPr>
            <p:ph type="dt" sz="half" idx="10"/>
          </p:nvPr>
        </p:nvSpPr>
        <p:spPr/>
        <p:txBody>
          <a:bodyPr/>
          <a:lstStyle>
            <a:lvl1pPr>
              <a:defRPr/>
            </a:lvl1pPr>
          </a:lstStyle>
          <a:p>
            <a:endParaRPr lang="en-US">
              <a:solidFill>
                <a:srgbClr val="000000"/>
              </a:solidFill>
            </a:endParaRPr>
          </a:p>
        </p:txBody>
      </p:sp>
      <p:sp>
        <p:nvSpPr>
          <p:cNvPr id="6" name="Fußzeilenplatzhalter 5"/>
          <p:cNvSpPr>
            <a:spLocks noGrp="1"/>
          </p:cNvSpPr>
          <p:nvPr>
            <p:ph type="ftr" sz="quarter" idx="11"/>
          </p:nvPr>
        </p:nvSpPr>
        <p:spPr/>
        <p:txBody>
          <a:bodyPr/>
          <a:lstStyle>
            <a:lvl1pPr>
              <a:defRPr/>
            </a:lvl1pPr>
          </a:lstStyle>
          <a:p>
            <a:endParaRPr lang="en-US">
              <a:solidFill>
                <a:srgbClr val="000000"/>
              </a:solidFill>
            </a:endParaRPr>
          </a:p>
        </p:txBody>
      </p:sp>
      <p:sp>
        <p:nvSpPr>
          <p:cNvPr id="7" name="Foliennummernplatzhalter 6"/>
          <p:cNvSpPr>
            <a:spLocks noGrp="1"/>
          </p:cNvSpPr>
          <p:nvPr>
            <p:ph type="sldNum" sz="quarter" idx="12"/>
          </p:nvPr>
        </p:nvSpPr>
        <p:spPr/>
        <p:txBody>
          <a:bodyPr/>
          <a:lstStyle>
            <a:lvl1pPr>
              <a:defRPr/>
            </a:lvl1pPr>
          </a:lstStyle>
          <a:p>
            <a:fld id="{26BCCDC1-F838-4703-9FD3-7057B050EF6B}"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84893725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en-US"/>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7" name="Datumsplatzhalter 6"/>
          <p:cNvSpPr>
            <a:spLocks noGrp="1"/>
          </p:cNvSpPr>
          <p:nvPr>
            <p:ph type="dt" sz="half" idx="10"/>
          </p:nvPr>
        </p:nvSpPr>
        <p:spPr/>
        <p:txBody>
          <a:bodyPr/>
          <a:lstStyle>
            <a:lvl1pPr>
              <a:defRPr/>
            </a:lvl1pPr>
          </a:lstStyle>
          <a:p>
            <a:endParaRPr lang="en-US">
              <a:solidFill>
                <a:srgbClr val="000000"/>
              </a:solidFill>
            </a:endParaRPr>
          </a:p>
        </p:txBody>
      </p:sp>
      <p:sp>
        <p:nvSpPr>
          <p:cNvPr id="8" name="Fußzeilenplatzhalter 7"/>
          <p:cNvSpPr>
            <a:spLocks noGrp="1"/>
          </p:cNvSpPr>
          <p:nvPr>
            <p:ph type="ftr" sz="quarter" idx="11"/>
          </p:nvPr>
        </p:nvSpPr>
        <p:spPr/>
        <p:txBody>
          <a:bodyPr/>
          <a:lstStyle>
            <a:lvl1pPr>
              <a:defRPr/>
            </a:lvl1pPr>
          </a:lstStyle>
          <a:p>
            <a:endParaRPr lang="en-US">
              <a:solidFill>
                <a:srgbClr val="000000"/>
              </a:solidFill>
            </a:endParaRPr>
          </a:p>
        </p:txBody>
      </p:sp>
      <p:sp>
        <p:nvSpPr>
          <p:cNvPr id="9" name="Foliennummernplatzhalter 8"/>
          <p:cNvSpPr>
            <a:spLocks noGrp="1"/>
          </p:cNvSpPr>
          <p:nvPr>
            <p:ph type="sldNum" sz="quarter" idx="12"/>
          </p:nvPr>
        </p:nvSpPr>
        <p:spPr/>
        <p:txBody>
          <a:bodyPr/>
          <a:lstStyle>
            <a:lvl1pPr>
              <a:defRPr/>
            </a:lvl1pPr>
          </a:lstStyle>
          <a:p>
            <a:fld id="{364A9C2A-9799-4EAF-AB53-C53662379FD4}"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414896629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en-US"/>
          </a:p>
        </p:txBody>
      </p:sp>
      <p:sp>
        <p:nvSpPr>
          <p:cNvPr id="3" name="Datumsplatzhalter 2"/>
          <p:cNvSpPr>
            <a:spLocks noGrp="1"/>
          </p:cNvSpPr>
          <p:nvPr>
            <p:ph type="dt" sz="half" idx="10"/>
          </p:nvPr>
        </p:nvSpPr>
        <p:spPr/>
        <p:txBody>
          <a:bodyPr/>
          <a:lstStyle>
            <a:lvl1pPr>
              <a:defRPr/>
            </a:lvl1pPr>
          </a:lstStyle>
          <a:p>
            <a:endParaRPr lang="en-US">
              <a:solidFill>
                <a:srgbClr val="000000"/>
              </a:solidFill>
            </a:endParaRPr>
          </a:p>
        </p:txBody>
      </p:sp>
      <p:sp>
        <p:nvSpPr>
          <p:cNvPr id="4" name="Fußzeilenplatzhalter 3"/>
          <p:cNvSpPr>
            <a:spLocks noGrp="1"/>
          </p:cNvSpPr>
          <p:nvPr>
            <p:ph type="ftr" sz="quarter" idx="11"/>
          </p:nvPr>
        </p:nvSpPr>
        <p:spPr/>
        <p:txBody>
          <a:bodyPr/>
          <a:lstStyle>
            <a:lvl1pPr>
              <a:defRPr/>
            </a:lvl1pPr>
          </a:lstStyle>
          <a:p>
            <a:endParaRPr lang="en-US">
              <a:solidFill>
                <a:srgbClr val="000000"/>
              </a:solidFill>
            </a:endParaRPr>
          </a:p>
        </p:txBody>
      </p:sp>
      <p:sp>
        <p:nvSpPr>
          <p:cNvPr id="5" name="Foliennummernplatzhalter 4"/>
          <p:cNvSpPr>
            <a:spLocks noGrp="1"/>
          </p:cNvSpPr>
          <p:nvPr>
            <p:ph type="sldNum" sz="quarter" idx="12"/>
          </p:nvPr>
        </p:nvSpPr>
        <p:spPr/>
        <p:txBody>
          <a:bodyPr/>
          <a:lstStyle>
            <a:lvl1pPr>
              <a:defRPr/>
            </a:lvl1pPr>
          </a:lstStyle>
          <a:p>
            <a:fld id="{64722592-F0F3-4EEB-BAA8-FC7C5AEAA1D6}"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90800476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lvl1pPr>
              <a:defRPr/>
            </a:lvl1pPr>
          </a:lstStyle>
          <a:p>
            <a:endParaRPr lang="en-US">
              <a:solidFill>
                <a:srgbClr val="000000"/>
              </a:solidFill>
            </a:endParaRPr>
          </a:p>
        </p:txBody>
      </p:sp>
      <p:sp>
        <p:nvSpPr>
          <p:cNvPr id="3" name="Fußzeilenplatzhalter 2"/>
          <p:cNvSpPr>
            <a:spLocks noGrp="1"/>
          </p:cNvSpPr>
          <p:nvPr>
            <p:ph type="ftr" sz="quarter" idx="11"/>
          </p:nvPr>
        </p:nvSpPr>
        <p:spPr/>
        <p:txBody>
          <a:bodyPr/>
          <a:lstStyle>
            <a:lvl1pPr>
              <a:defRPr/>
            </a:lvl1pPr>
          </a:lstStyle>
          <a:p>
            <a:endParaRPr lang="en-US">
              <a:solidFill>
                <a:srgbClr val="000000"/>
              </a:solidFill>
            </a:endParaRPr>
          </a:p>
        </p:txBody>
      </p:sp>
      <p:sp>
        <p:nvSpPr>
          <p:cNvPr id="4" name="Foliennummernplatzhalter 3"/>
          <p:cNvSpPr>
            <a:spLocks noGrp="1"/>
          </p:cNvSpPr>
          <p:nvPr>
            <p:ph type="sldNum" sz="quarter" idx="12"/>
          </p:nvPr>
        </p:nvSpPr>
        <p:spPr/>
        <p:txBody>
          <a:bodyPr/>
          <a:lstStyle>
            <a:lvl1pPr>
              <a:defRPr/>
            </a:lvl1pPr>
          </a:lstStyle>
          <a:p>
            <a:fld id="{9CD8B4BF-62D2-44EE-8152-522B922380F7}"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39449672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en-US"/>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p:txBody>
          <a:bodyPr/>
          <a:lstStyle>
            <a:lvl1pPr>
              <a:defRPr/>
            </a:lvl1pPr>
          </a:lstStyle>
          <a:p>
            <a:endParaRPr lang="en-US">
              <a:solidFill>
                <a:srgbClr val="000000"/>
              </a:solidFill>
            </a:endParaRPr>
          </a:p>
        </p:txBody>
      </p:sp>
      <p:sp>
        <p:nvSpPr>
          <p:cNvPr id="6" name="Fußzeilenplatzhalter 5"/>
          <p:cNvSpPr>
            <a:spLocks noGrp="1"/>
          </p:cNvSpPr>
          <p:nvPr>
            <p:ph type="ftr" sz="quarter" idx="11"/>
          </p:nvPr>
        </p:nvSpPr>
        <p:spPr/>
        <p:txBody>
          <a:bodyPr/>
          <a:lstStyle>
            <a:lvl1pPr>
              <a:defRPr/>
            </a:lvl1pPr>
          </a:lstStyle>
          <a:p>
            <a:endParaRPr lang="en-US">
              <a:solidFill>
                <a:srgbClr val="000000"/>
              </a:solidFill>
            </a:endParaRPr>
          </a:p>
        </p:txBody>
      </p:sp>
      <p:sp>
        <p:nvSpPr>
          <p:cNvPr id="7" name="Foliennummernplatzhalter 6"/>
          <p:cNvSpPr>
            <a:spLocks noGrp="1"/>
          </p:cNvSpPr>
          <p:nvPr>
            <p:ph type="sldNum" sz="quarter" idx="12"/>
          </p:nvPr>
        </p:nvSpPr>
        <p:spPr/>
        <p:txBody>
          <a:bodyPr/>
          <a:lstStyle>
            <a:lvl1pPr>
              <a:defRPr/>
            </a:lvl1pPr>
          </a:lstStyle>
          <a:p>
            <a:fld id="{06A75924-DB32-41AE-91BC-9E563FFFC6CB}"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426306198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en-US"/>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p:txBody>
          <a:bodyPr/>
          <a:lstStyle>
            <a:lvl1pPr>
              <a:defRPr/>
            </a:lvl1pPr>
          </a:lstStyle>
          <a:p>
            <a:endParaRPr lang="en-US">
              <a:solidFill>
                <a:srgbClr val="000000"/>
              </a:solidFill>
            </a:endParaRPr>
          </a:p>
        </p:txBody>
      </p:sp>
      <p:sp>
        <p:nvSpPr>
          <p:cNvPr id="6" name="Fußzeilenplatzhalter 5"/>
          <p:cNvSpPr>
            <a:spLocks noGrp="1"/>
          </p:cNvSpPr>
          <p:nvPr>
            <p:ph type="ftr" sz="quarter" idx="11"/>
          </p:nvPr>
        </p:nvSpPr>
        <p:spPr/>
        <p:txBody>
          <a:bodyPr/>
          <a:lstStyle>
            <a:lvl1pPr>
              <a:defRPr/>
            </a:lvl1pPr>
          </a:lstStyle>
          <a:p>
            <a:endParaRPr lang="en-US">
              <a:solidFill>
                <a:srgbClr val="000000"/>
              </a:solidFill>
            </a:endParaRPr>
          </a:p>
        </p:txBody>
      </p:sp>
      <p:sp>
        <p:nvSpPr>
          <p:cNvPr id="7" name="Foliennummernplatzhalter 6"/>
          <p:cNvSpPr>
            <a:spLocks noGrp="1"/>
          </p:cNvSpPr>
          <p:nvPr>
            <p:ph type="sldNum" sz="quarter" idx="12"/>
          </p:nvPr>
        </p:nvSpPr>
        <p:spPr/>
        <p:txBody>
          <a:bodyPr/>
          <a:lstStyle>
            <a:lvl1pPr>
              <a:defRPr/>
            </a:lvl1pPr>
          </a:lstStyle>
          <a:p>
            <a:fld id="{91465FA2-97A1-4C40-82E7-E44035960891}"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9654614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en-US"/>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Datumsplatzhalter 3"/>
          <p:cNvSpPr>
            <a:spLocks noGrp="1"/>
          </p:cNvSpPr>
          <p:nvPr>
            <p:ph type="dt" sz="half" idx="10"/>
          </p:nvPr>
        </p:nvSpPr>
        <p:spPr/>
        <p:txBody>
          <a:bodyPr/>
          <a:lstStyle>
            <a:lvl1pPr>
              <a:defRPr/>
            </a:lvl1pPr>
          </a:lstStyle>
          <a:p>
            <a:endParaRPr lang="en-US">
              <a:solidFill>
                <a:srgbClr val="000000"/>
              </a:solidFill>
            </a:endParaRPr>
          </a:p>
        </p:txBody>
      </p:sp>
      <p:sp>
        <p:nvSpPr>
          <p:cNvPr id="5" name="Fußzeilenplatzhalter 4"/>
          <p:cNvSpPr>
            <a:spLocks noGrp="1"/>
          </p:cNvSpPr>
          <p:nvPr>
            <p:ph type="ftr" sz="quarter" idx="11"/>
          </p:nvPr>
        </p:nvSpPr>
        <p:spPr/>
        <p:txBody>
          <a:bodyPr/>
          <a:lstStyle>
            <a:lvl1pPr>
              <a:defRPr/>
            </a:lvl1pPr>
          </a:lstStyle>
          <a:p>
            <a:endParaRPr lang="en-US">
              <a:solidFill>
                <a:srgbClr val="000000"/>
              </a:solidFill>
            </a:endParaRPr>
          </a:p>
        </p:txBody>
      </p:sp>
      <p:sp>
        <p:nvSpPr>
          <p:cNvPr id="6" name="Foliennummernplatzhalter 5"/>
          <p:cNvSpPr>
            <a:spLocks noGrp="1"/>
          </p:cNvSpPr>
          <p:nvPr>
            <p:ph type="sldNum" sz="quarter" idx="12"/>
          </p:nvPr>
        </p:nvSpPr>
        <p:spPr/>
        <p:txBody>
          <a:bodyPr/>
          <a:lstStyle>
            <a:lvl1pPr>
              <a:defRPr/>
            </a:lvl1pPr>
          </a:lstStyle>
          <a:p>
            <a:fld id="{26EA1127-026A-41E7-B764-48853C011050}"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20380839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de-DE" smtClean="0"/>
              <a:t>Titelmasterformat durch Klicken bearbeiten</a:t>
            </a:r>
            <a:endParaRPr lang="en-US"/>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Datumsplatzhalter 3"/>
          <p:cNvSpPr>
            <a:spLocks noGrp="1"/>
          </p:cNvSpPr>
          <p:nvPr>
            <p:ph type="dt" sz="half" idx="10"/>
          </p:nvPr>
        </p:nvSpPr>
        <p:spPr/>
        <p:txBody>
          <a:bodyPr/>
          <a:lstStyle>
            <a:lvl1pPr>
              <a:defRPr/>
            </a:lvl1pPr>
          </a:lstStyle>
          <a:p>
            <a:endParaRPr lang="en-US">
              <a:solidFill>
                <a:srgbClr val="000000"/>
              </a:solidFill>
            </a:endParaRPr>
          </a:p>
        </p:txBody>
      </p:sp>
      <p:sp>
        <p:nvSpPr>
          <p:cNvPr id="5" name="Fußzeilenplatzhalter 4"/>
          <p:cNvSpPr>
            <a:spLocks noGrp="1"/>
          </p:cNvSpPr>
          <p:nvPr>
            <p:ph type="ftr" sz="quarter" idx="11"/>
          </p:nvPr>
        </p:nvSpPr>
        <p:spPr/>
        <p:txBody>
          <a:bodyPr/>
          <a:lstStyle>
            <a:lvl1pPr>
              <a:defRPr/>
            </a:lvl1pPr>
          </a:lstStyle>
          <a:p>
            <a:endParaRPr lang="en-US">
              <a:solidFill>
                <a:srgbClr val="000000"/>
              </a:solidFill>
            </a:endParaRPr>
          </a:p>
        </p:txBody>
      </p:sp>
      <p:sp>
        <p:nvSpPr>
          <p:cNvPr id="6" name="Foliennummernplatzhalter 5"/>
          <p:cNvSpPr>
            <a:spLocks noGrp="1"/>
          </p:cNvSpPr>
          <p:nvPr>
            <p:ph type="sldNum" sz="quarter" idx="12"/>
          </p:nvPr>
        </p:nvSpPr>
        <p:spPr/>
        <p:txBody>
          <a:bodyPr/>
          <a:lstStyle>
            <a:lvl1pPr>
              <a:defRPr/>
            </a:lvl1pPr>
          </a:lstStyle>
          <a:p>
            <a:fld id="{A0B4F62D-E0B5-44E6-A329-39FC3C29EB45}"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69700388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xAndObj" preserve="1">
  <p:cSld name="Titel, Text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p>
            <a:r>
              <a:rPr lang="de-DE" smtClean="0"/>
              <a:t>Titelmasterformat durch Klicken bearbeiten</a:t>
            </a:r>
            <a:endParaRPr lang="en-US"/>
          </a:p>
        </p:txBody>
      </p:sp>
      <p:sp>
        <p:nvSpPr>
          <p:cNvPr id="3" name="Textplatzhalter 2"/>
          <p:cNvSpPr>
            <a:spLocks noGrp="1"/>
          </p:cNvSpPr>
          <p:nvPr>
            <p:ph type="body" sz="half" idx="1"/>
          </p:nvPr>
        </p:nvSpPr>
        <p:spPr>
          <a:xfrm>
            <a:off x="457200" y="1600200"/>
            <a:ext cx="4038600" cy="4525963"/>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Inhaltsplatzhalter 3"/>
          <p:cNvSpPr>
            <a:spLocks noGrp="1"/>
          </p:cNvSpPr>
          <p:nvPr>
            <p:ph sz="half" idx="2"/>
          </p:nvPr>
        </p:nvSpPr>
        <p:spPr>
          <a:xfrm>
            <a:off x="4648200" y="1600200"/>
            <a:ext cx="4038600" cy="4525963"/>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5" name="Datumsplatzhalter 4"/>
          <p:cNvSpPr>
            <a:spLocks noGrp="1"/>
          </p:cNvSpPr>
          <p:nvPr>
            <p:ph type="dt" sz="half" idx="10"/>
          </p:nvPr>
        </p:nvSpPr>
        <p:spPr>
          <a:xfrm>
            <a:off x="457200" y="6245225"/>
            <a:ext cx="2133600" cy="476250"/>
          </a:xfrm>
        </p:spPr>
        <p:txBody>
          <a:bodyPr/>
          <a:lstStyle>
            <a:lvl1pPr>
              <a:defRPr/>
            </a:lvl1pPr>
          </a:lstStyle>
          <a:p>
            <a:endParaRPr lang="en-US">
              <a:solidFill>
                <a:srgbClr val="000000"/>
              </a:solidFill>
            </a:endParaRPr>
          </a:p>
        </p:txBody>
      </p:sp>
      <p:sp>
        <p:nvSpPr>
          <p:cNvPr id="6" name="Fußzeilenplatzhalter 5"/>
          <p:cNvSpPr>
            <a:spLocks noGrp="1"/>
          </p:cNvSpPr>
          <p:nvPr>
            <p:ph type="ftr" sz="quarter" idx="11"/>
          </p:nvPr>
        </p:nvSpPr>
        <p:spPr>
          <a:xfrm>
            <a:off x="3124200" y="6245225"/>
            <a:ext cx="2895600" cy="476250"/>
          </a:xfrm>
        </p:spPr>
        <p:txBody>
          <a:bodyPr/>
          <a:lstStyle>
            <a:lvl1pPr>
              <a:defRPr/>
            </a:lvl1pPr>
          </a:lstStyle>
          <a:p>
            <a:endParaRPr lang="en-US">
              <a:solidFill>
                <a:srgbClr val="000000"/>
              </a:solidFill>
            </a:endParaRPr>
          </a:p>
        </p:txBody>
      </p:sp>
      <p:sp>
        <p:nvSpPr>
          <p:cNvPr id="7" name="Foliennummernplatzhalter 6"/>
          <p:cNvSpPr>
            <a:spLocks noGrp="1"/>
          </p:cNvSpPr>
          <p:nvPr>
            <p:ph type="sldNum" sz="quarter" idx="12"/>
          </p:nvPr>
        </p:nvSpPr>
        <p:spPr>
          <a:xfrm>
            <a:off x="6553200" y="6245225"/>
            <a:ext cx="2133600" cy="476250"/>
          </a:xfrm>
        </p:spPr>
        <p:txBody>
          <a:bodyPr/>
          <a:lstStyle>
            <a:lvl1pPr>
              <a:defRPr/>
            </a:lvl1pPr>
          </a:lstStyle>
          <a:p>
            <a:fld id="{CB008A6C-5A02-4BD4-B0D4-C4B2952E7FF0}"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0707475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theme" Target="../theme/theme5.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de-DE" smtClean="0"/>
              <a:t>Titelmasterformat durch Klicken bearbeiten</a:t>
            </a:r>
            <a:endParaRPr lang="en-US"/>
          </a:p>
        </p:txBody>
      </p:sp>
      <p:sp>
        <p:nvSpPr>
          <p:cNvPr id="3" name="Textplatzhalt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Datumsplatzhalt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0115E3-7078-4CB6-A5DF-25FD856D2A89}" type="datetimeFigureOut">
              <a:rPr lang="en-US" smtClean="0"/>
              <a:t>5/1/2014</a:t>
            </a:fld>
            <a:endParaRPr lang="en-US"/>
          </a:p>
        </p:txBody>
      </p:sp>
      <p:sp>
        <p:nvSpPr>
          <p:cNvPr id="5" name="Fußzeilenplatzhalt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894751-629E-45D8-BE3D-95B28AF82AA8}" type="slidenum">
              <a:rPr lang="en-US" smtClean="0"/>
              <a:t>‹#›</a:t>
            </a:fld>
            <a:endParaRPr lang="en-US"/>
          </a:p>
        </p:txBody>
      </p:sp>
    </p:spTree>
    <p:extLst>
      <p:ext uri="{BB962C8B-B14F-4D97-AF65-F5344CB8AC3E}">
        <p14:creationId xmlns:p14="http://schemas.microsoft.com/office/powerpoint/2010/main" val="37542941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de-DE" smtClean="0"/>
              <a:t>Titelmasterformat durch Klicken bearbeiten</a:t>
            </a:r>
            <a:endParaRPr lang="en-US"/>
          </a:p>
        </p:txBody>
      </p:sp>
      <p:sp>
        <p:nvSpPr>
          <p:cNvPr id="3" name="Textplatzhalt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Datumsplatzhalt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24794E-7DD0-4FB8-8E2A-0DCB45389EE1}" type="datetimeFigureOut">
              <a:rPr lang="en-US" smtClean="0">
                <a:solidFill>
                  <a:prstClr val="black">
                    <a:tint val="75000"/>
                  </a:prstClr>
                </a:solidFill>
              </a:rPr>
              <a:pPr/>
              <a:t>5/1/2014</a:t>
            </a:fld>
            <a:endParaRPr lang="en-US">
              <a:solidFill>
                <a:prstClr val="black">
                  <a:tint val="75000"/>
                </a:prstClr>
              </a:solidFill>
            </a:endParaRPr>
          </a:p>
        </p:txBody>
      </p:sp>
      <p:sp>
        <p:nvSpPr>
          <p:cNvPr id="5" name="Fußzeilenplatzhalt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Foliennummernplatzhalt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87666B-5552-4819-A876-671DE0BDA1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67809787"/>
      </p:ext>
    </p:extLst>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C21B9EF3-F7AF-4A22-87EA-68208024F851}" type="slidenum">
              <a:rPr lang="en-US">
                <a:solidFill>
                  <a:srgbClr val="000000"/>
                </a:solidFill>
              </a:rPr>
              <a:pPr fontAlgn="base">
                <a:spcBef>
                  <a:spcPct val="0"/>
                </a:spcBef>
                <a:spcAft>
                  <a:spcPct val="0"/>
                </a:spcAft>
              </a:pPr>
              <a:t>‹#›</a:t>
            </a:fld>
            <a:endParaRPr lang="en-US">
              <a:solidFill>
                <a:srgbClr val="000000"/>
              </a:solidFill>
            </a:endParaRPr>
          </a:p>
        </p:txBody>
      </p:sp>
    </p:spTree>
    <p:extLst>
      <p:ext uri="{BB962C8B-B14F-4D97-AF65-F5344CB8AC3E}">
        <p14:creationId xmlns:p14="http://schemas.microsoft.com/office/powerpoint/2010/main" val="2610718231"/>
      </p:ext>
    </p:extLst>
  </p:cSld>
  <p:clrMap bg1="lt1" tx1="dk1" bg2="lt2" tx2="dk2" accent1="accent1" accent2="accent2" accent3="accent3" accent4="accent4" accent5="accent5" accent6="accent6" hlink="hlink" folHlink="folHlink"/>
  <p:sldLayoutIdLst>
    <p:sldLayoutId id="2147483950" r:id="rId1"/>
    <p:sldLayoutId id="2147483951" r:id="rId2"/>
    <p:sldLayoutId id="2147483952" r:id="rId3"/>
    <p:sldLayoutId id="2147483953" r:id="rId4"/>
    <p:sldLayoutId id="2147483954" r:id="rId5"/>
    <p:sldLayoutId id="2147483955" r:id="rId6"/>
    <p:sldLayoutId id="2147483956" r:id="rId7"/>
    <p:sldLayoutId id="2147483957" r:id="rId8"/>
    <p:sldLayoutId id="2147483958" r:id="rId9"/>
    <p:sldLayoutId id="2147483959" r:id="rId10"/>
    <p:sldLayoutId id="2147483960" r:id="rId11"/>
    <p:sldLayoutId id="2147483961" r:id="rId12"/>
    <p:sldLayoutId id="2147483962" r:id="rId13"/>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1027" name="Rectangle 4"/>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01" name="Rectangle 5"/>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defRPr/>
            </a:pPr>
            <a:endParaRPr lang="en-US">
              <a:solidFill>
                <a:srgbClr val="000000"/>
              </a:solidFill>
            </a:endParaRPr>
          </a:p>
        </p:txBody>
      </p:sp>
      <p:sp>
        <p:nvSpPr>
          <p:cNvPr id="4102" name="Rectangle 6"/>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defRPr/>
            </a:pPr>
            <a:endParaRPr lang="en-US">
              <a:solidFill>
                <a:srgbClr val="000000"/>
              </a:solidFill>
            </a:endParaRPr>
          </a:p>
        </p:txBody>
      </p:sp>
      <p:sp>
        <p:nvSpPr>
          <p:cNvPr id="4103" name="Rectangle 7"/>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defRPr/>
            </a:pPr>
            <a:fld id="{20BD2FB1-0583-4B8F-88F7-A84AFF8FC0A8}"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1103583638"/>
      </p:ext>
    </p:extLst>
  </p:cSld>
  <p:clrMap bg1="lt1" tx1="dk1" bg2="lt2" tx2="dk2" accent1="accent1" accent2="accent2" accent3="accent3" accent4="accent4" accent5="accent5" accent6="accent6" hlink="hlink" folHlink="folHlink"/>
  <p:sldLayoutIdLst>
    <p:sldLayoutId id="2147483964" r:id="rId1"/>
    <p:sldLayoutId id="2147483965" r:id="rId2"/>
    <p:sldLayoutId id="2147483966" r:id="rId3"/>
    <p:sldLayoutId id="2147483967" r:id="rId4"/>
    <p:sldLayoutId id="2147483968" r:id="rId5"/>
    <p:sldLayoutId id="2147483969" r:id="rId6"/>
    <p:sldLayoutId id="2147483970" r:id="rId7"/>
    <p:sldLayoutId id="2147483971" r:id="rId8"/>
    <p:sldLayoutId id="2147483972" r:id="rId9"/>
    <p:sldLayoutId id="2147483973" r:id="rId10"/>
    <p:sldLayoutId id="2147483974" r:id="rId11"/>
  </p:sldLayoutIdLst>
  <p:txStyles>
    <p:titleStyle>
      <a:lvl1pPr algn="l" rtl="0" eaLnBrk="0" fontAlgn="base" hangingPunct="0">
        <a:spcBef>
          <a:spcPct val="0"/>
        </a:spcBef>
        <a:spcAft>
          <a:spcPct val="0"/>
        </a:spcAft>
        <a:defRPr sz="2800">
          <a:solidFill>
            <a:schemeClr val="tx2"/>
          </a:solidFill>
          <a:latin typeface="+mj-lt"/>
          <a:ea typeface="+mj-ea"/>
          <a:cs typeface="+mj-cs"/>
        </a:defRPr>
      </a:lvl1pPr>
      <a:lvl2pPr algn="l" rtl="0" eaLnBrk="0" fontAlgn="base" hangingPunct="0">
        <a:spcBef>
          <a:spcPct val="0"/>
        </a:spcBef>
        <a:spcAft>
          <a:spcPct val="0"/>
        </a:spcAft>
        <a:defRPr sz="2800">
          <a:solidFill>
            <a:schemeClr val="tx2"/>
          </a:solidFill>
          <a:latin typeface="Arial" charset="0"/>
        </a:defRPr>
      </a:lvl2pPr>
      <a:lvl3pPr algn="l" rtl="0" eaLnBrk="0" fontAlgn="base" hangingPunct="0">
        <a:spcBef>
          <a:spcPct val="0"/>
        </a:spcBef>
        <a:spcAft>
          <a:spcPct val="0"/>
        </a:spcAft>
        <a:defRPr sz="2800">
          <a:solidFill>
            <a:schemeClr val="tx2"/>
          </a:solidFill>
          <a:latin typeface="Arial" charset="0"/>
        </a:defRPr>
      </a:lvl3pPr>
      <a:lvl4pPr algn="l" rtl="0" eaLnBrk="0" fontAlgn="base" hangingPunct="0">
        <a:spcBef>
          <a:spcPct val="0"/>
        </a:spcBef>
        <a:spcAft>
          <a:spcPct val="0"/>
        </a:spcAft>
        <a:defRPr sz="2800">
          <a:solidFill>
            <a:schemeClr val="tx2"/>
          </a:solidFill>
          <a:latin typeface="Arial" charset="0"/>
        </a:defRPr>
      </a:lvl4pPr>
      <a:lvl5pPr algn="l" rtl="0" eaLnBrk="0" fontAlgn="base" hangingPunct="0">
        <a:spcBef>
          <a:spcPct val="0"/>
        </a:spcBef>
        <a:spcAft>
          <a:spcPct val="0"/>
        </a:spcAft>
        <a:defRPr sz="2800">
          <a:solidFill>
            <a:schemeClr val="tx2"/>
          </a:solidFill>
          <a:latin typeface="Arial" charset="0"/>
        </a:defRPr>
      </a:lvl5pPr>
      <a:lvl6pPr marL="457200" algn="l" rtl="0" fontAlgn="base">
        <a:spcBef>
          <a:spcPct val="0"/>
        </a:spcBef>
        <a:spcAft>
          <a:spcPct val="0"/>
        </a:spcAft>
        <a:defRPr sz="2800">
          <a:solidFill>
            <a:schemeClr val="tx2"/>
          </a:solidFill>
          <a:latin typeface="Arial" charset="0"/>
        </a:defRPr>
      </a:lvl6pPr>
      <a:lvl7pPr marL="914400" algn="l" rtl="0" fontAlgn="base">
        <a:spcBef>
          <a:spcPct val="0"/>
        </a:spcBef>
        <a:spcAft>
          <a:spcPct val="0"/>
        </a:spcAft>
        <a:defRPr sz="2800">
          <a:solidFill>
            <a:schemeClr val="tx2"/>
          </a:solidFill>
          <a:latin typeface="Arial" charset="0"/>
        </a:defRPr>
      </a:lvl7pPr>
      <a:lvl8pPr marL="1371600" algn="l" rtl="0" fontAlgn="base">
        <a:spcBef>
          <a:spcPct val="0"/>
        </a:spcBef>
        <a:spcAft>
          <a:spcPct val="0"/>
        </a:spcAft>
        <a:defRPr sz="2800">
          <a:solidFill>
            <a:schemeClr val="tx2"/>
          </a:solidFill>
          <a:latin typeface="Arial" charset="0"/>
        </a:defRPr>
      </a:lvl8pPr>
      <a:lvl9pPr marL="1828800" algn="l" rtl="0" fontAlgn="base">
        <a:spcBef>
          <a:spcPct val="0"/>
        </a:spcBef>
        <a:spcAft>
          <a:spcPct val="0"/>
        </a:spcAft>
        <a:defRPr sz="2800">
          <a:solidFill>
            <a:schemeClr val="tx2"/>
          </a:solidFill>
          <a:latin typeface="Arial" charset="0"/>
        </a:defRPr>
      </a:lvl9pPr>
    </p:titleStyle>
    <p:bodyStyle>
      <a:lvl1pPr marL="342900" indent="-342900" algn="l" rtl="0" eaLnBrk="0" fontAlgn="base" hangingPunct="0">
        <a:spcBef>
          <a:spcPct val="20000"/>
        </a:spcBef>
        <a:spcAft>
          <a:spcPct val="0"/>
        </a:spcAft>
        <a:buChar char="•"/>
        <a:defRPr sz="1600">
          <a:solidFill>
            <a:schemeClr val="tx1"/>
          </a:solidFill>
          <a:latin typeface="+mn-lt"/>
          <a:ea typeface="+mn-ea"/>
          <a:cs typeface="+mn-cs"/>
        </a:defRPr>
      </a:lvl1pPr>
      <a:lvl2pPr marL="742950" indent="-285750" algn="l" rtl="0" eaLnBrk="0" fontAlgn="base" hangingPunct="0">
        <a:spcBef>
          <a:spcPct val="20000"/>
        </a:spcBef>
        <a:spcAft>
          <a:spcPct val="0"/>
        </a:spcAft>
        <a:buChar char="–"/>
        <a:defRPr sz="1600">
          <a:solidFill>
            <a:schemeClr val="tx1"/>
          </a:solidFill>
          <a:latin typeface="+mn-lt"/>
        </a:defRPr>
      </a:lvl2pPr>
      <a:lvl3pPr marL="1143000" indent="-228600" algn="l" rtl="0" eaLnBrk="0" fontAlgn="base" hangingPunct="0">
        <a:spcBef>
          <a:spcPct val="20000"/>
        </a:spcBef>
        <a:spcAft>
          <a:spcPct val="0"/>
        </a:spcAft>
        <a:buChar char="•"/>
        <a:defRPr sz="1600">
          <a:solidFill>
            <a:schemeClr val="tx1"/>
          </a:solidFill>
          <a:latin typeface="+mn-lt"/>
        </a:defRPr>
      </a:lvl3pPr>
      <a:lvl4pPr marL="1600200" indent="-228600" algn="l" rtl="0" eaLnBrk="0" fontAlgn="base" hangingPunct="0">
        <a:spcBef>
          <a:spcPct val="20000"/>
        </a:spcBef>
        <a:spcAft>
          <a:spcPct val="0"/>
        </a:spcAft>
        <a:buChar char="–"/>
        <a:defRPr sz="1600">
          <a:solidFill>
            <a:schemeClr val="tx1"/>
          </a:solidFill>
          <a:latin typeface="+mn-lt"/>
        </a:defRPr>
      </a:lvl4pPr>
      <a:lvl5pPr marL="2057400" indent="-228600" algn="l" rtl="0" eaLnBrk="0" fontAlgn="base" hangingPunct="0">
        <a:spcBef>
          <a:spcPct val="20000"/>
        </a:spcBef>
        <a:spcAft>
          <a:spcPct val="0"/>
        </a:spcAft>
        <a:buChar char="»"/>
        <a:defRPr sz="1600">
          <a:solidFill>
            <a:schemeClr val="tx1"/>
          </a:solidFill>
          <a:latin typeface="+mn-lt"/>
        </a:defRPr>
      </a:lvl5pPr>
      <a:lvl6pPr marL="2514600" indent="-228600" algn="l" rtl="0" fontAlgn="base">
        <a:spcBef>
          <a:spcPct val="20000"/>
        </a:spcBef>
        <a:spcAft>
          <a:spcPct val="0"/>
        </a:spcAft>
        <a:buChar char="»"/>
        <a:defRPr sz="1600">
          <a:solidFill>
            <a:schemeClr val="tx1"/>
          </a:solidFill>
          <a:latin typeface="+mn-lt"/>
        </a:defRPr>
      </a:lvl6pPr>
      <a:lvl7pPr marL="2971800" indent="-228600" algn="l" rtl="0" fontAlgn="base">
        <a:spcBef>
          <a:spcPct val="20000"/>
        </a:spcBef>
        <a:spcAft>
          <a:spcPct val="0"/>
        </a:spcAft>
        <a:buChar char="»"/>
        <a:defRPr sz="1600">
          <a:solidFill>
            <a:schemeClr val="tx1"/>
          </a:solidFill>
          <a:latin typeface="+mn-lt"/>
        </a:defRPr>
      </a:lvl7pPr>
      <a:lvl8pPr marL="3429000" indent="-228600" algn="l" rtl="0" fontAlgn="base">
        <a:spcBef>
          <a:spcPct val="20000"/>
        </a:spcBef>
        <a:spcAft>
          <a:spcPct val="0"/>
        </a:spcAft>
        <a:buChar char="»"/>
        <a:defRPr sz="1600">
          <a:solidFill>
            <a:schemeClr val="tx1"/>
          </a:solidFill>
          <a:latin typeface="+mn-lt"/>
        </a:defRPr>
      </a:lvl8pPr>
      <a:lvl9pPr marL="3886200" indent="-228600" algn="l" rtl="0" fontAlgn="base">
        <a:spcBef>
          <a:spcPct val="20000"/>
        </a:spcBef>
        <a:spcAft>
          <a:spcPct val="0"/>
        </a:spcAft>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US"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US"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15F78A0E-84B3-48AA-9D20-EDB15A1FE947}" type="slidenum">
              <a:rPr lang="en-US" smtClean="0">
                <a:solidFill>
                  <a:srgbClr val="000000"/>
                </a:solidFill>
              </a:rPr>
              <a:pPr fontAlgn="base">
                <a:spcBef>
                  <a:spcPct val="0"/>
                </a:spcBef>
                <a:spcAft>
                  <a:spcPct val="0"/>
                </a:spcAft>
              </a:pPr>
              <a:t>‹#›</a:t>
            </a:fld>
            <a:endParaRPr lang="en-US" smtClean="0">
              <a:solidFill>
                <a:srgbClr val="000000"/>
              </a:solidFill>
            </a:endParaRPr>
          </a:p>
        </p:txBody>
      </p:sp>
    </p:spTree>
    <p:extLst>
      <p:ext uri="{BB962C8B-B14F-4D97-AF65-F5344CB8AC3E}">
        <p14:creationId xmlns:p14="http://schemas.microsoft.com/office/powerpoint/2010/main" val="3391891183"/>
      </p:ext>
    </p:extLst>
  </p:cSld>
  <p:clrMap bg1="lt1" tx1="dk1" bg2="lt2" tx2="dk2" accent1="accent1" accent2="accent2" accent3="accent3" accent4="accent4" accent5="accent5" accent6="accent6" hlink="hlink" folHlink="folHlink"/>
  <p:sldLayoutIdLst>
    <p:sldLayoutId id="2147484088" r:id="rId1"/>
    <p:sldLayoutId id="2147484089" r:id="rId2"/>
    <p:sldLayoutId id="2147484090" r:id="rId3"/>
    <p:sldLayoutId id="2147484091" r:id="rId4"/>
    <p:sldLayoutId id="2147484092" r:id="rId5"/>
    <p:sldLayoutId id="2147484093" r:id="rId6"/>
    <p:sldLayoutId id="2147484094" r:id="rId7"/>
    <p:sldLayoutId id="2147484095" r:id="rId8"/>
    <p:sldLayoutId id="2147484096" r:id="rId9"/>
    <p:sldLayoutId id="2147484097" r:id="rId10"/>
    <p:sldLayoutId id="2147484098" r:id="rId11"/>
    <p:sldLayoutId id="2147484099" r:id="rId12"/>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W_cutA_v2014NEW(1).avi" TargetMode="External"/><Relationship Id="rId1" Type="http://schemas.microsoft.com/office/2007/relationships/media" Target="W_cutA_v2014NEW(1).avi" TargetMode="Externa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53.xml"/><Relationship Id="rId2" Type="http://schemas.openxmlformats.org/officeDocument/2006/relationships/video" Target="j087_contrast4.avi" TargetMode="External"/><Relationship Id="rId1" Type="http://schemas.microsoft.com/office/2007/relationships/media" Target="j087_contrast4.avi" TargetMode="Externa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video" Target="DSpaper_movie_allscenes_v3.avi" TargetMode="External"/><Relationship Id="rId1" Type="http://schemas.microsoft.com/office/2007/relationships/media" Target="DSpaper_movie_allscenes_v3.avi" TargetMode="Externa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wmf"/><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37.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6.png"/><Relationship Id="rId1" Type="http://schemas.openxmlformats.org/officeDocument/2006/relationships/slideLayout" Target="../slideLayouts/slideLayout17.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2.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2.xml"/></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7.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tif"/><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4.png"/><Relationship Id="rId1" Type="http://schemas.openxmlformats.org/officeDocument/2006/relationships/slideLayout" Target="../slideLayouts/slideLayout18.xml"/><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xml"/><Relationship Id="rId1" Type="http://schemas.openxmlformats.org/officeDocument/2006/relationships/slideLayout" Target="../slideLayouts/slideLayout42.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xml"/><Relationship Id="rId1" Type="http://schemas.openxmlformats.org/officeDocument/2006/relationships/slideLayout" Target="../slideLayouts/slideLayout42.xml"/><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5.xml"/><Relationship Id="rId1" Type="http://schemas.openxmlformats.org/officeDocument/2006/relationships/slideLayout" Target="../slideLayouts/slideLayout4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 Id="rId9" Type="http://schemas.openxmlformats.org/officeDocument/2006/relationships/image" Target="../media/image35.png"/></Relationships>
</file>

<file path=ppt/slides/_rels/slide18.xml.rels><?xml version="1.0" encoding="UTF-8" standalone="yes"?>
<Relationships xmlns="http://schemas.openxmlformats.org/package/2006/relationships"><Relationship Id="rId2" Type="http://schemas.openxmlformats.org/officeDocument/2006/relationships/image" Target="../media/image36.tiff"/><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6.xml"/><Relationship Id="rId1" Type="http://schemas.openxmlformats.org/officeDocument/2006/relationships/slideLayout" Target="../slideLayouts/slideLayout24.xml"/><Relationship Id="rId4" Type="http://schemas.openxmlformats.org/officeDocument/2006/relationships/image" Target="../media/image38.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9.xml"/><Relationship Id="rId7" Type="http://schemas.openxmlformats.org/officeDocument/2006/relationships/image" Target="../media/image41.png"/><Relationship Id="rId2" Type="http://schemas.openxmlformats.org/officeDocument/2006/relationships/video" Target="whole-brain.InternalCapsule.40nm.512px-output2.wmv" TargetMode="External"/><Relationship Id="rId1" Type="http://schemas.microsoft.com/office/2007/relationships/media" Target="whole-brain.InternalCapsule.40nm.512px-output2.wmv" TargetMode="External"/><Relationship Id="rId6" Type="http://schemas.microsoft.com/office/2007/relationships/hdphoto" Target="../media/hdphoto4.wdp"/><Relationship Id="rId5" Type="http://schemas.openxmlformats.org/officeDocument/2006/relationships/image" Target="../media/image40.png"/><Relationship Id="rId4" Type="http://schemas.openxmlformats.org/officeDocument/2006/relationships/image" Target="../media/image39.png"/></Relationships>
</file>

<file path=ppt/slides/_rels/slide21.xml.rels><?xml version="1.0" encoding="UTF-8" standalone="yes"?>
<Relationships xmlns="http://schemas.openxmlformats.org/package/2006/relationships"><Relationship Id="rId2" Type="http://schemas.openxmlformats.org/officeDocument/2006/relationships/image" Target="../media/image42.tiff"/><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image" Target="../media/image43.tiff"/><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7.xml"/><Relationship Id="rId1" Type="http://schemas.openxmlformats.org/officeDocument/2006/relationships/slideLayout" Target="../slideLayouts/slideLayout23.xml"/><Relationship Id="rId4" Type="http://schemas.openxmlformats.org/officeDocument/2006/relationships/image" Target="../media/image45.GIF"/></Relationships>
</file>

<file path=ppt/slides/_rels/slide24.xml.rels><?xml version="1.0" encoding="UTF-8" standalone="yes"?>
<Relationships xmlns="http://schemas.openxmlformats.org/package/2006/relationships"><Relationship Id="rId8" Type="http://schemas.openxmlformats.org/officeDocument/2006/relationships/image" Target="../media/image52.tiff"/><Relationship Id="rId3" Type="http://schemas.openxmlformats.org/officeDocument/2006/relationships/image" Target="../media/image47.tiff"/><Relationship Id="rId7" Type="http://schemas.openxmlformats.org/officeDocument/2006/relationships/image" Target="../media/image51.tiff"/><Relationship Id="rId2" Type="http://schemas.openxmlformats.org/officeDocument/2006/relationships/image" Target="../media/image46.tiff"/><Relationship Id="rId1" Type="http://schemas.openxmlformats.org/officeDocument/2006/relationships/slideLayout" Target="../slideLayouts/slideLayout23.xml"/><Relationship Id="rId6" Type="http://schemas.openxmlformats.org/officeDocument/2006/relationships/image" Target="../media/image50.tiff"/><Relationship Id="rId5" Type="http://schemas.openxmlformats.org/officeDocument/2006/relationships/image" Target="../media/image49.tiff"/><Relationship Id="rId4" Type="http://schemas.openxmlformats.org/officeDocument/2006/relationships/image" Target="../media/image48.tiff"/></Relationships>
</file>

<file path=ppt/slides/_rels/slide2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5400" y="1217798"/>
            <a:ext cx="3602804" cy="35229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hteck 1"/>
          <p:cNvSpPr/>
          <p:nvPr/>
        </p:nvSpPr>
        <p:spPr>
          <a:xfrm>
            <a:off x="5715000" y="1066800"/>
            <a:ext cx="2525486" cy="1066800"/>
          </a:xfrm>
          <a:prstGeom prst="rect">
            <a:avLst/>
          </a:prstGeom>
          <a:no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36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1371600"/>
            <a:ext cx="3848100" cy="3836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6" name="Picture 6"/>
          <p:cNvPicPr>
            <a:picLocks noChangeAspect="1" noChangeArrowheads="1"/>
          </p:cNvPicPr>
          <p:nvPr/>
        </p:nvPicPr>
        <p:blipFill rotWithShape="1">
          <a:blip r:embed="rId5">
            <a:extLst>
              <a:ext uri="{28A0092B-C50C-407E-A947-70E740481C1C}">
                <a14:useLocalDpi xmlns:a14="http://schemas.microsoft.com/office/drawing/2010/main" val="0"/>
              </a:ext>
            </a:extLst>
          </a:blip>
          <a:srcRect/>
          <a:stretch/>
        </p:blipFill>
        <p:spPr bwMode="auto">
          <a:xfrm>
            <a:off x="762000" y="1600200"/>
            <a:ext cx="1947809" cy="2047697"/>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6" descr="W-slideSquareDetail.jp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43400" y="4968458"/>
            <a:ext cx="1131570" cy="1396746"/>
          </a:xfrm>
          <a:prstGeom prst="rect">
            <a:avLst/>
          </a:prstGeom>
        </p:spPr>
      </p:pic>
      <p:sp>
        <p:nvSpPr>
          <p:cNvPr id="10" name="Oval 7"/>
          <p:cNvSpPr/>
          <p:nvPr/>
        </p:nvSpPr>
        <p:spPr>
          <a:xfrm>
            <a:off x="3971925" y="5047833"/>
            <a:ext cx="228600" cy="228600"/>
          </a:xfrm>
          <a:prstGeom prst="ellipse">
            <a:avLst/>
          </a:prstGeom>
          <a:noFill/>
          <a:ln w="1270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cxnSp>
        <p:nvCxnSpPr>
          <p:cNvPr id="11" name="Straight Connector 9"/>
          <p:cNvCxnSpPr>
            <a:stCxn id="10" idx="0"/>
            <a:endCxn id="12" idx="0"/>
          </p:cNvCxnSpPr>
          <p:nvPr/>
        </p:nvCxnSpPr>
        <p:spPr>
          <a:xfrm flipV="1">
            <a:off x="4086225" y="5045968"/>
            <a:ext cx="771527" cy="1865"/>
          </a:xfrm>
          <a:prstGeom prst="line">
            <a:avLst/>
          </a:prstGeom>
          <a:ln w="12700" cmpd="sng">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12" name="Oval 15"/>
          <p:cNvSpPr/>
          <p:nvPr/>
        </p:nvSpPr>
        <p:spPr>
          <a:xfrm>
            <a:off x="4406902" y="5045968"/>
            <a:ext cx="901700" cy="901700"/>
          </a:xfrm>
          <a:prstGeom prst="ellipse">
            <a:avLst/>
          </a:prstGeom>
          <a:noFill/>
          <a:ln w="1270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cxnSp>
        <p:nvCxnSpPr>
          <p:cNvPr id="13" name="Straight Connector 20"/>
          <p:cNvCxnSpPr>
            <a:stCxn id="10" idx="3"/>
            <a:endCxn id="12" idx="3"/>
          </p:cNvCxnSpPr>
          <p:nvPr/>
        </p:nvCxnSpPr>
        <p:spPr>
          <a:xfrm>
            <a:off x="4005403" y="5242955"/>
            <a:ext cx="533550" cy="572662"/>
          </a:xfrm>
          <a:prstGeom prst="line">
            <a:avLst/>
          </a:prstGeom>
          <a:ln w="12700" cmpd="sng">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4" name="Straight Arrow Connector 25"/>
          <p:cNvCxnSpPr/>
          <p:nvPr/>
        </p:nvCxnSpPr>
        <p:spPr>
          <a:xfrm flipH="1">
            <a:off x="4965702" y="5496818"/>
            <a:ext cx="685799" cy="137545"/>
          </a:xfrm>
          <a:prstGeom prst="straightConnector1">
            <a:avLst/>
          </a:prstGeom>
          <a:ln w="15875" cmpd="sng">
            <a:solidFill>
              <a:srgbClr val="C00000"/>
            </a:solidFill>
            <a:headEnd type="none"/>
            <a:tailEnd type="triangle" w="lg" len="lg"/>
          </a:ln>
          <a:effectLst/>
        </p:spPr>
        <p:style>
          <a:lnRef idx="2">
            <a:schemeClr val="accent1"/>
          </a:lnRef>
          <a:fillRef idx="0">
            <a:schemeClr val="accent1"/>
          </a:fillRef>
          <a:effectRef idx="1">
            <a:schemeClr val="accent1"/>
          </a:effectRef>
          <a:fontRef idx="minor">
            <a:schemeClr val="tx1"/>
          </a:fontRef>
        </p:style>
      </p:cxnSp>
      <p:sp>
        <p:nvSpPr>
          <p:cNvPr id="15" name="Rechteck 14"/>
          <p:cNvSpPr/>
          <p:nvPr/>
        </p:nvSpPr>
        <p:spPr>
          <a:xfrm>
            <a:off x="5683320" y="2247450"/>
            <a:ext cx="3079679" cy="2576185"/>
          </a:xfrm>
          <a:prstGeom prst="rect">
            <a:avLst/>
          </a:prstGeom>
          <a:no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01123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5366"/>
                                        </p:tgtEl>
                                        <p:attrNameLst>
                                          <p:attrName>style.visibility</p:attrName>
                                        </p:attrNameLst>
                                      </p:cBhvr>
                                      <p:to>
                                        <p:strVal val="visible"/>
                                      </p:to>
                                    </p:set>
                                    <p:anim calcmode="lin" valueType="num">
                                      <p:cBhvr>
                                        <p:cTn id="7" dur="200" fill="hold"/>
                                        <p:tgtEl>
                                          <p:spTgt spid="15366"/>
                                        </p:tgtEl>
                                        <p:attrNameLst>
                                          <p:attrName>ppt_w</p:attrName>
                                        </p:attrNameLst>
                                      </p:cBhvr>
                                      <p:tavLst>
                                        <p:tav tm="0">
                                          <p:val>
                                            <p:fltVal val="0"/>
                                          </p:val>
                                        </p:tav>
                                        <p:tav tm="100000">
                                          <p:val>
                                            <p:strVal val="#ppt_w"/>
                                          </p:val>
                                        </p:tav>
                                      </p:tavLst>
                                    </p:anim>
                                    <p:anim calcmode="lin" valueType="num">
                                      <p:cBhvr>
                                        <p:cTn id="8" dur="200" fill="hold"/>
                                        <p:tgtEl>
                                          <p:spTgt spid="15366"/>
                                        </p:tgtEl>
                                        <p:attrNameLst>
                                          <p:attrName>ppt_h</p:attrName>
                                        </p:attrNameLst>
                                      </p:cBhvr>
                                      <p:tavLst>
                                        <p:tav tm="0">
                                          <p:val>
                                            <p:fltVal val="0"/>
                                          </p:val>
                                        </p:tav>
                                        <p:tav tm="100000">
                                          <p:val>
                                            <p:strVal val="#ppt_h"/>
                                          </p:val>
                                        </p:tav>
                                      </p:tavLst>
                                    </p:anim>
                                    <p:animEffect transition="in" filter="fade">
                                      <p:cBhvr>
                                        <p:cTn id="9" dur="200"/>
                                        <p:tgtEl>
                                          <p:spTgt spid="15366"/>
                                        </p:tgtEl>
                                      </p:cBhvr>
                                    </p:animEffect>
                                  </p:childTnLst>
                                </p:cTn>
                              </p:par>
                              <p:par>
                                <p:cTn id="10" presetID="1" presetClass="entr" presetSubtype="0"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childTnLst>
                                </p:cTn>
                              </p:par>
                              <p:par>
                                <p:cTn id="16" presetID="1" presetClass="exit" presetSubtype="0" fill="hold" nodeType="withEffect">
                                  <p:stCondLst>
                                    <p:cond delay="0"/>
                                  </p:stCondLst>
                                  <p:childTnLst>
                                    <p:set>
                                      <p:cBhvr>
                                        <p:cTn id="17" dur="1" fill="hold">
                                          <p:stCondLst>
                                            <p:cond delay="0"/>
                                          </p:stCondLst>
                                        </p:cTn>
                                        <p:tgtEl>
                                          <p:spTgt spid="15366"/>
                                        </p:tgtEl>
                                        <p:attrNameLst>
                                          <p:attrName>style.visibility</p:attrName>
                                        </p:attrNameLst>
                                      </p:cBhvr>
                                      <p:to>
                                        <p:strVal val="hidden"/>
                                      </p:to>
                                    </p:set>
                                  </p:childTnLst>
                                </p:cTn>
                              </p:par>
                              <p:par>
                                <p:cTn id="18" presetID="1" presetClass="exit" presetSubtype="0" fill="hold" grpId="1" nodeType="withEffect">
                                  <p:stCondLst>
                                    <p:cond delay="0"/>
                                  </p:stCondLst>
                                  <p:childTnLst>
                                    <p:set>
                                      <p:cBhvr>
                                        <p:cTn id="19" dur="1" fill="hold">
                                          <p:stCondLst>
                                            <p:cond delay="0"/>
                                          </p:stCondLst>
                                        </p:cTn>
                                        <p:tgtEl>
                                          <p:spTgt spid="15"/>
                                        </p:tgtEl>
                                        <p:attrNameLst>
                                          <p:attrName>style.visibility</p:attrName>
                                        </p:attrNameLst>
                                      </p:cBhvr>
                                      <p:to>
                                        <p:strVal val="hidden"/>
                                      </p:to>
                                    </p:set>
                                  </p:childTnLst>
                                </p:cTn>
                              </p:par>
                              <p:par>
                                <p:cTn id="20" presetID="1"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9"/>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animBg="1"/>
      <p:bldP spid="12" grpId="0" animBg="1"/>
      <p:bldP spid="15" grpId="0" animBg="1"/>
      <p:bldP spid="15"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143934" y="42336"/>
            <a:ext cx="5219700" cy="3802220"/>
            <a:chOff x="177800" y="127001"/>
            <a:chExt cx="5219700" cy="3802220"/>
          </a:xfrm>
        </p:grpSpPr>
        <p:pic>
          <p:nvPicPr>
            <p:cNvPr id="9" name="Picture 8" descr="review_figure2PP.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5900" y="127001"/>
              <a:ext cx="5181600" cy="3547196"/>
            </a:xfrm>
            <a:prstGeom prst="rect">
              <a:avLst/>
            </a:prstGeom>
          </p:spPr>
        </p:pic>
        <p:cxnSp>
          <p:nvCxnSpPr>
            <p:cNvPr id="29" name="Straight Arrow Connector 28"/>
            <p:cNvCxnSpPr/>
            <p:nvPr/>
          </p:nvCxnSpPr>
          <p:spPr>
            <a:xfrm>
              <a:off x="4000499" y="3708399"/>
              <a:ext cx="863601" cy="0"/>
            </a:xfrm>
            <a:prstGeom prst="straightConnector1">
              <a:avLst/>
            </a:prstGeom>
            <a:ln w="12700" cmpd="sng">
              <a:solidFill>
                <a:schemeClr val="tx1">
                  <a:lumMod val="95000"/>
                  <a:lumOff val="5000"/>
                </a:schemeClr>
              </a:solidFill>
              <a:headEnd type="triangle"/>
              <a:tailEnd type="triangle"/>
            </a:ln>
            <a:effectLst/>
          </p:spPr>
          <p:style>
            <a:lnRef idx="2">
              <a:schemeClr val="accent1"/>
            </a:lnRef>
            <a:fillRef idx="0">
              <a:schemeClr val="accent1"/>
            </a:fillRef>
            <a:effectRef idx="1">
              <a:schemeClr val="accent1"/>
            </a:effectRef>
            <a:fontRef idx="minor">
              <a:schemeClr val="tx1"/>
            </a:fontRef>
          </p:style>
        </p:cxnSp>
        <p:cxnSp>
          <p:nvCxnSpPr>
            <p:cNvPr id="30" name="Straight Arrow Connector 29"/>
            <p:cNvCxnSpPr/>
            <p:nvPr/>
          </p:nvCxnSpPr>
          <p:spPr>
            <a:xfrm>
              <a:off x="2616199" y="3708399"/>
              <a:ext cx="863601" cy="0"/>
            </a:xfrm>
            <a:prstGeom prst="straightConnector1">
              <a:avLst/>
            </a:prstGeom>
            <a:ln w="12700" cmpd="sng">
              <a:solidFill>
                <a:schemeClr val="tx1">
                  <a:lumMod val="95000"/>
                  <a:lumOff val="5000"/>
                </a:schemeClr>
              </a:solidFill>
              <a:headEnd type="triangle"/>
              <a:tailEnd type="triangle"/>
            </a:ln>
            <a:effectLst/>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p:nvPr/>
          </p:nvCxnSpPr>
          <p:spPr>
            <a:xfrm>
              <a:off x="609599" y="3721099"/>
              <a:ext cx="863601" cy="0"/>
            </a:xfrm>
            <a:prstGeom prst="straightConnector1">
              <a:avLst/>
            </a:prstGeom>
            <a:ln w="12700" cmpd="sng">
              <a:solidFill>
                <a:schemeClr val="tx1">
                  <a:lumMod val="95000"/>
                  <a:lumOff val="5000"/>
                </a:schemeClr>
              </a:solidFill>
              <a:headEnd type="triangle"/>
              <a:tailEnd type="triangle"/>
            </a:ln>
            <a:effectLst/>
          </p:spPr>
          <p:style>
            <a:lnRef idx="2">
              <a:schemeClr val="accent1"/>
            </a:lnRef>
            <a:fillRef idx="0">
              <a:schemeClr val="accent1"/>
            </a:fillRef>
            <a:effectRef idx="1">
              <a:schemeClr val="accent1"/>
            </a:effectRef>
            <a:fontRef idx="minor">
              <a:schemeClr val="tx1"/>
            </a:fontRef>
          </p:style>
        </p:cxnSp>
        <p:cxnSp>
          <p:nvCxnSpPr>
            <p:cNvPr id="32" name="Straight Arrow Connector 31"/>
            <p:cNvCxnSpPr/>
            <p:nvPr/>
          </p:nvCxnSpPr>
          <p:spPr>
            <a:xfrm>
              <a:off x="622299" y="1727199"/>
              <a:ext cx="863601" cy="0"/>
            </a:xfrm>
            <a:prstGeom prst="straightConnector1">
              <a:avLst/>
            </a:prstGeom>
            <a:ln w="12700" cmpd="sng">
              <a:solidFill>
                <a:schemeClr val="tx1">
                  <a:lumMod val="95000"/>
                  <a:lumOff val="5000"/>
                </a:schemeClr>
              </a:solidFill>
              <a:headEnd type="triangle"/>
              <a:tailEnd type="triangle"/>
            </a:ln>
            <a:effectLst/>
          </p:spPr>
          <p:style>
            <a:lnRef idx="2">
              <a:schemeClr val="accent1"/>
            </a:lnRef>
            <a:fillRef idx="0">
              <a:schemeClr val="accent1"/>
            </a:fillRef>
            <a:effectRef idx="1">
              <a:schemeClr val="accent1"/>
            </a:effectRef>
            <a:fontRef idx="minor">
              <a:schemeClr val="tx1"/>
            </a:fontRef>
          </p:style>
        </p:cxnSp>
        <p:sp>
          <p:nvSpPr>
            <p:cNvPr id="13" name="TextBox 12"/>
            <p:cNvSpPr txBox="1"/>
            <p:nvPr/>
          </p:nvSpPr>
          <p:spPr>
            <a:xfrm>
              <a:off x="177800" y="177800"/>
              <a:ext cx="127000" cy="307777"/>
            </a:xfrm>
            <a:prstGeom prst="rect">
              <a:avLst/>
            </a:prstGeom>
            <a:noFill/>
          </p:spPr>
          <p:txBody>
            <a:bodyPr wrap="square" rtlCol="0">
              <a:spAutoFit/>
            </a:bodyPr>
            <a:lstStyle/>
            <a:p>
              <a:r>
                <a:rPr lang="en-US" sz="1400" dirty="0" smtClean="0">
                  <a:solidFill>
                    <a:prstClr val="black"/>
                  </a:solidFill>
                  <a:latin typeface="Helvetica"/>
                  <a:cs typeface="Helvetica"/>
                </a:rPr>
                <a:t>A.</a:t>
              </a:r>
              <a:endParaRPr lang="en-US" sz="1400" dirty="0">
                <a:solidFill>
                  <a:prstClr val="black"/>
                </a:solidFill>
                <a:latin typeface="Helvetica"/>
                <a:cs typeface="Helvetica"/>
              </a:endParaRPr>
            </a:p>
          </p:txBody>
        </p:sp>
        <p:sp>
          <p:nvSpPr>
            <p:cNvPr id="33" name="TextBox 32"/>
            <p:cNvSpPr txBox="1"/>
            <p:nvPr/>
          </p:nvSpPr>
          <p:spPr>
            <a:xfrm>
              <a:off x="177800" y="2235200"/>
              <a:ext cx="520700" cy="307777"/>
            </a:xfrm>
            <a:prstGeom prst="rect">
              <a:avLst/>
            </a:prstGeom>
            <a:noFill/>
          </p:spPr>
          <p:txBody>
            <a:bodyPr wrap="square" rtlCol="0">
              <a:spAutoFit/>
            </a:bodyPr>
            <a:lstStyle/>
            <a:p>
              <a:r>
                <a:rPr lang="en-US" sz="1400" dirty="0" smtClean="0">
                  <a:solidFill>
                    <a:prstClr val="black"/>
                  </a:solidFill>
                  <a:latin typeface="Helvetica"/>
                  <a:cs typeface="Helvetica"/>
                </a:rPr>
                <a:t>B.</a:t>
              </a:r>
              <a:endParaRPr lang="en-US" sz="1400" dirty="0">
                <a:solidFill>
                  <a:prstClr val="black"/>
                </a:solidFill>
                <a:latin typeface="Helvetica"/>
                <a:cs typeface="Helvetica"/>
              </a:endParaRPr>
            </a:p>
          </p:txBody>
        </p:sp>
        <p:sp>
          <p:nvSpPr>
            <p:cNvPr id="34" name="TextBox 33"/>
            <p:cNvSpPr txBox="1"/>
            <p:nvPr/>
          </p:nvSpPr>
          <p:spPr>
            <a:xfrm>
              <a:off x="3987800" y="190500"/>
              <a:ext cx="520700" cy="307777"/>
            </a:xfrm>
            <a:prstGeom prst="rect">
              <a:avLst/>
            </a:prstGeom>
            <a:noFill/>
          </p:spPr>
          <p:txBody>
            <a:bodyPr wrap="square" rtlCol="0">
              <a:spAutoFit/>
            </a:bodyPr>
            <a:lstStyle/>
            <a:p>
              <a:r>
                <a:rPr lang="en-US" sz="1400" dirty="0" smtClean="0">
                  <a:solidFill>
                    <a:prstClr val="black"/>
                  </a:solidFill>
                  <a:latin typeface="Helvetica"/>
                  <a:cs typeface="Helvetica"/>
                </a:rPr>
                <a:t>D.</a:t>
              </a:r>
              <a:endParaRPr lang="en-US" sz="1400" dirty="0">
                <a:solidFill>
                  <a:prstClr val="black"/>
                </a:solidFill>
                <a:latin typeface="Helvetica"/>
                <a:cs typeface="Helvetica"/>
              </a:endParaRPr>
            </a:p>
          </p:txBody>
        </p:sp>
        <p:sp>
          <p:nvSpPr>
            <p:cNvPr id="36" name="TextBox 35"/>
            <p:cNvSpPr txBox="1"/>
            <p:nvPr/>
          </p:nvSpPr>
          <p:spPr>
            <a:xfrm flipH="1">
              <a:off x="1930400" y="190500"/>
              <a:ext cx="381000" cy="307777"/>
            </a:xfrm>
            <a:prstGeom prst="rect">
              <a:avLst/>
            </a:prstGeom>
            <a:noFill/>
          </p:spPr>
          <p:txBody>
            <a:bodyPr wrap="square" rtlCol="0">
              <a:spAutoFit/>
            </a:bodyPr>
            <a:lstStyle/>
            <a:p>
              <a:r>
                <a:rPr lang="en-US" sz="1400" dirty="0" smtClean="0">
                  <a:solidFill>
                    <a:prstClr val="black"/>
                  </a:solidFill>
                  <a:latin typeface="Helvetica"/>
                  <a:cs typeface="Helvetica"/>
                </a:rPr>
                <a:t>C.</a:t>
              </a:r>
              <a:endParaRPr lang="en-US" sz="1400" dirty="0">
                <a:solidFill>
                  <a:prstClr val="black"/>
                </a:solidFill>
                <a:latin typeface="Helvetica"/>
                <a:cs typeface="Helvetica"/>
              </a:endParaRPr>
            </a:p>
          </p:txBody>
        </p:sp>
        <p:sp>
          <p:nvSpPr>
            <p:cNvPr id="42" name="TextBox 41"/>
            <p:cNvSpPr txBox="1"/>
            <p:nvPr/>
          </p:nvSpPr>
          <p:spPr>
            <a:xfrm>
              <a:off x="787400" y="1689100"/>
              <a:ext cx="558800" cy="246221"/>
            </a:xfrm>
            <a:prstGeom prst="rect">
              <a:avLst/>
            </a:prstGeom>
            <a:noFill/>
          </p:spPr>
          <p:txBody>
            <a:bodyPr wrap="square" rtlCol="0">
              <a:spAutoFit/>
            </a:bodyPr>
            <a:lstStyle/>
            <a:p>
              <a:r>
                <a:rPr lang="en-US" sz="1000" dirty="0" smtClean="0">
                  <a:solidFill>
                    <a:prstClr val="black"/>
                  </a:solidFill>
                  <a:latin typeface="Helvetica"/>
                  <a:cs typeface="Helvetica"/>
                </a:rPr>
                <a:t>10cm</a:t>
              </a:r>
              <a:endParaRPr lang="en-US" sz="1000" dirty="0">
                <a:solidFill>
                  <a:prstClr val="black"/>
                </a:solidFill>
                <a:latin typeface="Helvetica"/>
                <a:cs typeface="Helvetica"/>
              </a:endParaRPr>
            </a:p>
          </p:txBody>
        </p:sp>
        <p:sp>
          <p:nvSpPr>
            <p:cNvPr id="43" name="TextBox 42"/>
            <p:cNvSpPr txBox="1"/>
            <p:nvPr/>
          </p:nvSpPr>
          <p:spPr>
            <a:xfrm>
              <a:off x="800100" y="3683000"/>
              <a:ext cx="558800" cy="246221"/>
            </a:xfrm>
            <a:prstGeom prst="rect">
              <a:avLst/>
            </a:prstGeom>
            <a:noFill/>
          </p:spPr>
          <p:txBody>
            <a:bodyPr wrap="square" rtlCol="0">
              <a:spAutoFit/>
            </a:bodyPr>
            <a:lstStyle/>
            <a:p>
              <a:r>
                <a:rPr lang="en-US" sz="1000" dirty="0" smtClean="0">
                  <a:solidFill>
                    <a:prstClr val="black"/>
                  </a:solidFill>
                  <a:latin typeface="Helvetica"/>
                  <a:cs typeface="Helvetica"/>
                </a:rPr>
                <a:t>1cm</a:t>
              </a:r>
              <a:endParaRPr lang="en-US" sz="1000" dirty="0">
                <a:solidFill>
                  <a:prstClr val="black"/>
                </a:solidFill>
                <a:latin typeface="Helvetica"/>
                <a:cs typeface="Helvetica"/>
              </a:endParaRPr>
            </a:p>
          </p:txBody>
        </p:sp>
        <p:sp>
          <p:nvSpPr>
            <p:cNvPr id="44" name="TextBox 43"/>
            <p:cNvSpPr txBox="1"/>
            <p:nvPr/>
          </p:nvSpPr>
          <p:spPr>
            <a:xfrm>
              <a:off x="2768600" y="3683000"/>
              <a:ext cx="558800" cy="246221"/>
            </a:xfrm>
            <a:prstGeom prst="rect">
              <a:avLst/>
            </a:prstGeom>
            <a:noFill/>
          </p:spPr>
          <p:txBody>
            <a:bodyPr wrap="square" rtlCol="0">
              <a:spAutoFit/>
            </a:bodyPr>
            <a:lstStyle/>
            <a:p>
              <a:r>
                <a:rPr lang="en-US" sz="1000" dirty="0" smtClean="0">
                  <a:solidFill>
                    <a:prstClr val="black"/>
                  </a:solidFill>
                  <a:latin typeface="Helvetica"/>
                  <a:cs typeface="Helvetica"/>
                </a:rPr>
                <a:t>1mm</a:t>
              </a:r>
              <a:endParaRPr lang="en-US" sz="1000" dirty="0">
                <a:solidFill>
                  <a:prstClr val="black"/>
                </a:solidFill>
                <a:latin typeface="Helvetica"/>
                <a:cs typeface="Helvetica"/>
              </a:endParaRPr>
            </a:p>
          </p:txBody>
        </p:sp>
        <p:sp>
          <p:nvSpPr>
            <p:cNvPr id="45" name="TextBox 44"/>
            <p:cNvSpPr txBox="1"/>
            <p:nvPr/>
          </p:nvSpPr>
          <p:spPr>
            <a:xfrm>
              <a:off x="4119032" y="3683000"/>
              <a:ext cx="618068" cy="246221"/>
            </a:xfrm>
            <a:prstGeom prst="rect">
              <a:avLst/>
            </a:prstGeom>
            <a:noFill/>
          </p:spPr>
          <p:txBody>
            <a:bodyPr wrap="square" rtlCol="0">
              <a:spAutoFit/>
            </a:bodyPr>
            <a:lstStyle/>
            <a:p>
              <a:r>
                <a:rPr lang="en-US" sz="1000" dirty="0" smtClean="0">
                  <a:solidFill>
                    <a:prstClr val="black"/>
                  </a:solidFill>
                  <a:latin typeface="Helvetica"/>
                  <a:cs typeface="Helvetica"/>
                </a:rPr>
                <a:t>100</a:t>
              </a:r>
              <a:r>
                <a:rPr lang="el-GR" sz="1000" dirty="0" smtClean="0">
                  <a:solidFill>
                    <a:prstClr val="black"/>
                  </a:solidFill>
                  <a:latin typeface="Helvetica"/>
                  <a:cs typeface="Helvetica"/>
                </a:rPr>
                <a:t>μ</a:t>
              </a:r>
              <a:r>
                <a:rPr lang="en-US" sz="1000" dirty="0" smtClean="0">
                  <a:solidFill>
                    <a:prstClr val="black"/>
                  </a:solidFill>
                  <a:latin typeface="Helvetica"/>
                  <a:cs typeface="Helvetica"/>
                </a:rPr>
                <a:t>m</a:t>
              </a:r>
              <a:endParaRPr lang="en-US" sz="1000" dirty="0">
                <a:solidFill>
                  <a:prstClr val="black"/>
                </a:solidFill>
                <a:latin typeface="Helvetica"/>
                <a:cs typeface="Helvetica"/>
              </a:endParaRPr>
            </a:p>
          </p:txBody>
        </p:sp>
      </p:grpSp>
      <p:grpSp>
        <p:nvGrpSpPr>
          <p:cNvPr id="16" name="Group 15"/>
          <p:cNvGrpSpPr/>
          <p:nvPr/>
        </p:nvGrpSpPr>
        <p:grpSpPr>
          <a:xfrm>
            <a:off x="3958165" y="1468966"/>
            <a:ext cx="5010954" cy="5384800"/>
            <a:chOff x="3873500" y="1435100"/>
            <a:chExt cx="5010954" cy="5384800"/>
          </a:xfrm>
        </p:grpSpPr>
        <p:cxnSp>
          <p:nvCxnSpPr>
            <p:cNvPr id="5" name="Straight Arrow Connector 4"/>
            <p:cNvCxnSpPr/>
            <p:nvPr/>
          </p:nvCxnSpPr>
          <p:spPr>
            <a:xfrm>
              <a:off x="7823199" y="3835399"/>
              <a:ext cx="863601" cy="0"/>
            </a:xfrm>
            <a:prstGeom prst="straightConnector1">
              <a:avLst/>
            </a:prstGeom>
            <a:ln w="12700" cmpd="sng">
              <a:solidFill>
                <a:schemeClr val="tx1">
                  <a:lumMod val="95000"/>
                  <a:lumOff val="5000"/>
                </a:schemeClr>
              </a:solidFill>
              <a:headEnd type="triangle"/>
              <a:tailEnd type="triangle"/>
            </a:ln>
            <a:effectLst/>
          </p:spPr>
          <p:style>
            <a:lnRef idx="2">
              <a:schemeClr val="accent1"/>
            </a:lnRef>
            <a:fillRef idx="0">
              <a:schemeClr val="accent1"/>
            </a:fillRef>
            <a:effectRef idx="1">
              <a:schemeClr val="accent1"/>
            </a:effectRef>
            <a:fontRef idx="minor">
              <a:schemeClr val="tx1"/>
            </a:fontRef>
          </p:style>
        </p:cxnSp>
        <p:pic>
          <p:nvPicPr>
            <p:cNvPr id="14" name="Picture 13" descr="fig2_e.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69000" y="1739900"/>
              <a:ext cx="2915454" cy="1981200"/>
            </a:xfrm>
            <a:prstGeom prst="rect">
              <a:avLst/>
            </a:prstGeom>
            <a:ln w="12700" cmpd="sng">
              <a:noFill/>
            </a:ln>
            <a:effectLst/>
          </p:spPr>
        </p:pic>
        <p:pic>
          <p:nvPicPr>
            <p:cNvPr id="20" name="Picture 19" descr="fig2_f.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30800" y="3467100"/>
              <a:ext cx="2382054" cy="1981200"/>
            </a:xfrm>
            <a:prstGeom prst="rect">
              <a:avLst/>
            </a:prstGeom>
            <a:ln w="19050" cmpd="sng">
              <a:solidFill>
                <a:srgbClr val="FFFFFF"/>
              </a:solidFill>
            </a:ln>
            <a:effectLst/>
          </p:spPr>
        </p:pic>
        <p:pic>
          <p:nvPicPr>
            <p:cNvPr id="21" name="Picture 20" descr="fig2_g.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62400" y="4826000"/>
              <a:ext cx="1752600" cy="1683046"/>
            </a:xfrm>
            <a:prstGeom prst="rect">
              <a:avLst/>
            </a:prstGeom>
            <a:ln w="19050" cmpd="sng">
              <a:solidFill>
                <a:srgbClr val="FFFFFF"/>
              </a:solidFill>
            </a:ln>
            <a:effectLst/>
          </p:spPr>
        </p:pic>
        <p:sp>
          <p:nvSpPr>
            <p:cNvPr id="35" name="Rectangle 34"/>
            <p:cNvSpPr/>
            <p:nvPr/>
          </p:nvSpPr>
          <p:spPr>
            <a:xfrm>
              <a:off x="8559800" y="2264833"/>
              <a:ext cx="304800" cy="241300"/>
            </a:xfrm>
            <a:prstGeom prst="rect">
              <a:avLst/>
            </a:prstGeom>
            <a:noFill/>
            <a:ln w="1905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cxnSp>
          <p:nvCxnSpPr>
            <p:cNvPr id="26" name="Straight Connector 25"/>
            <p:cNvCxnSpPr/>
            <p:nvPr/>
          </p:nvCxnSpPr>
          <p:spPr>
            <a:xfrm flipH="1">
              <a:off x="7518400" y="2514600"/>
              <a:ext cx="1045634" cy="948267"/>
            </a:xfrm>
            <a:prstGeom prst="line">
              <a:avLst/>
            </a:prstGeom>
            <a:ln w="19050" cmpd="sng">
              <a:solidFill>
                <a:srgbClr val="FFFFFF"/>
              </a:solidFill>
            </a:ln>
          </p:spPr>
          <p:style>
            <a:lnRef idx="2">
              <a:schemeClr val="accent1"/>
            </a:lnRef>
            <a:fillRef idx="0">
              <a:schemeClr val="accent1"/>
            </a:fillRef>
            <a:effectRef idx="1">
              <a:schemeClr val="accent1"/>
            </a:effectRef>
            <a:fontRef idx="minor">
              <a:schemeClr val="tx1"/>
            </a:fontRef>
          </p:style>
        </p:cxnSp>
        <p:sp>
          <p:nvSpPr>
            <p:cNvPr id="37" name="Rectangle 36"/>
            <p:cNvSpPr/>
            <p:nvPr/>
          </p:nvSpPr>
          <p:spPr>
            <a:xfrm>
              <a:off x="6572250" y="3673475"/>
              <a:ext cx="241300" cy="234950"/>
            </a:xfrm>
            <a:prstGeom prst="rect">
              <a:avLst/>
            </a:prstGeom>
            <a:noFill/>
            <a:ln w="1905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cxnSp>
          <p:nvCxnSpPr>
            <p:cNvPr id="38" name="Straight Connector 37"/>
            <p:cNvCxnSpPr/>
            <p:nvPr/>
          </p:nvCxnSpPr>
          <p:spPr>
            <a:xfrm flipH="1">
              <a:off x="5715000" y="3907367"/>
              <a:ext cx="859368" cy="910166"/>
            </a:xfrm>
            <a:prstGeom prst="line">
              <a:avLst/>
            </a:prstGeom>
            <a:ln w="19050" cmpd="sng">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7" name="Straight Arrow Connector 26"/>
            <p:cNvCxnSpPr/>
            <p:nvPr/>
          </p:nvCxnSpPr>
          <p:spPr>
            <a:xfrm>
              <a:off x="6172199" y="5562599"/>
              <a:ext cx="863601" cy="0"/>
            </a:xfrm>
            <a:prstGeom prst="straightConnector1">
              <a:avLst/>
            </a:prstGeom>
            <a:ln w="12700" cmpd="sng">
              <a:solidFill>
                <a:schemeClr val="tx1">
                  <a:lumMod val="95000"/>
                  <a:lumOff val="5000"/>
                </a:schemeClr>
              </a:solidFill>
              <a:headEnd type="triangle"/>
              <a:tailEnd type="triangle"/>
            </a:ln>
            <a:effectLst/>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p:nvPr/>
          </p:nvCxnSpPr>
          <p:spPr>
            <a:xfrm>
              <a:off x="4394199" y="6616699"/>
              <a:ext cx="863601" cy="0"/>
            </a:xfrm>
            <a:prstGeom prst="straightConnector1">
              <a:avLst/>
            </a:prstGeom>
            <a:ln w="12700" cmpd="sng">
              <a:solidFill>
                <a:schemeClr val="tx1">
                  <a:lumMod val="95000"/>
                  <a:lumOff val="5000"/>
                </a:schemeClr>
              </a:solidFill>
              <a:headEnd type="triangle"/>
              <a:tailEnd type="triangle"/>
            </a:ln>
            <a:effectLst/>
          </p:spPr>
          <p:style>
            <a:lnRef idx="2">
              <a:schemeClr val="accent1"/>
            </a:lnRef>
            <a:fillRef idx="0">
              <a:schemeClr val="accent1"/>
            </a:fillRef>
            <a:effectRef idx="1">
              <a:schemeClr val="accent1"/>
            </a:effectRef>
            <a:fontRef idx="minor">
              <a:schemeClr val="tx1"/>
            </a:fontRef>
          </p:style>
        </p:cxnSp>
        <p:sp>
          <p:nvSpPr>
            <p:cNvPr id="39" name="TextBox 38"/>
            <p:cNvSpPr txBox="1"/>
            <p:nvPr/>
          </p:nvSpPr>
          <p:spPr>
            <a:xfrm>
              <a:off x="5854700" y="1435100"/>
              <a:ext cx="520700" cy="307777"/>
            </a:xfrm>
            <a:prstGeom prst="rect">
              <a:avLst/>
            </a:prstGeom>
            <a:noFill/>
          </p:spPr>
          <p:txBody>
            <a:bodyPr wrap="square" rtlCol="0">
              <a:spAutoFit/>
            </a:bodyPr>
            <a:lstStyle/>
            <a:p>
              <a:r>
                <a:rPr lang="en-US" sz="1400" dirty="0" smtClean="0">
                  <a:solidFill>
                    <a:prstClr val="black"/>
                  </a:solidFill>
                  <a:latin typeface="Helvetica"/>
                  <a:cs typeface="Helvetica"/>
                </a:rPr>
                <a:t>E.</a:t>
              </a:r>
              <a:endParaRPr lang="en-US" sz="1400" dirty="0">
                <a:solidFill>
                  <a:prstClr val="black"/>
                </a:solidFill>
                <a:latin typeface="Helvetica"/>
                <a:cs typeface="Helvetica"/>
              </a:endParaRPr>
            </a:p>
          </p:txBody>
        </p:sp>
        <p:sp>
          <p:nvSpPr>
            <p:cNvPr id="40" name="TextBox 39"/>
            <p:cNvSpPr txBox="1"/>
            <p:nvPr/>
          </p:nvSpPr>
          <p:spPr>
            <a:xfrm>
              <a:off x="5041900" y="3162300"/>
              <a:ext cx="520700" cy="307777"/>
            </a:xfrm>
            <a:prstGeom prst="rect">
              <a:avLst/>
            </a:prstGeom>
            <a:noFill/>
          </p:spPr>
          <p:txBody>
            <a:bodyPr wrap="square" rtlCol="0">
              <a:spAutoFit/>
            </a:bodyPr>
            <a:lstStyle/>
            <a:p>
              <a:r>
                <a:rPr lang="en-US" sz="1400" dirty="0" smtClean="0">
                  <a:solidFill>
                    <a:prstClr val="black"/>
                  </a:solidFill>
                  <a:latin typeface="Helvetica"/>
                  <a:cs typeface="Helvetica"/>
                </a:rPr>
                <a:t>F.</a:t>
              </a:r>
              <a:endParaRPr lang="en-US" sz="1400" dirty="0">
                <a:solidFill>
                  <a:prstClr val="black"/>
                </a:solidFill>
                <a:latin typeface="Helvetica"/>
                <a:cs typeface="Helvetica"/>
              </a:endParaRPr>
            </a:p>
          </p:txBody>
        </p:sp>
        <p:sp>
          <p:nvSpPr>
            <p:cNvPr id="41" name="TextBox 40"/>
            <p:cNvSpPr txBox="1"/>
            <p:nvPr/>
          </p:nvSpPr>
          <p:spPr>
            <a:xfrm>
              <a:off x="3873500" y="4521200"/>
              <a:ext cx="520700" cy="307777"/>
            </a:xfrm>
            <a:prstGeom prst="rect">
              <a:avLst/>
            </a:prstGeom>
            <a:noFill/>
          </p:spPr>
          <p:txBody>
            <a:bodyPr wrap="square" rtlCol="0">
              <a:spAutoFit/>
            </a:bodyPr>
            <a:lstStyle/>
            <a:p>
              <a:r>
                <a:rPr lang="en-US" sz="1400" dirty="0" smtClean="0">
                  <a:solidFill>
                    <a:prstClr val="black"/>
                  </a:solidFill>
                  <a:latin typeface="Helvetica"/>
                  <a:cs typeface="Helvetica"/>
                </a:rPr>
                <a:t>G.</a:t>
              </a:r>
              <a:endParaRPr lang="en-US" sz="1400" dirty="0">
                <a:solidFill>
                  <a:prstClr val="black"/>
                </a:solidFill>
                <a:latin typeface="Helvetica"/>
                <a:cs typeface="Helvetica"/>
              </a:endParaRPr>
            </a:p>
          </p:txBody>
        </p:sp>
        <p:sp>
          <p:nvSpPr>
            <p:cNvPr id="46" name="TextBox 45"/>
            <p:cNvSpPr txBox="1"/>
            <p:nvPr/>
          </p:nvSpPr>
          <p:spPr>
            <a:xfrm>
              <a:off x="7954432" y="3810000"/>
              <a:ext cx="694268" cy="246221"/>
            </a:xfrm>
            <a:prstGeom prst="rect">
              <a:avLst/>
            </a:prstGeom>
            <a:noFill/>
          </p:spPr>
          <p:txBody>
            <a:bodyPr wrap="square" rtlCol="0">
              <a:spAutoFit/>
            </a:bodyPr>
            <a:lstStyle/>
            <a:p>
              <a:r>
                <a:rPr lang="en-US" sz="1000" dirty="0" smtClean="0">
                  <a:solidFill>
                    <a:prstClr val="black"/>
                  </a:solidFill>
                  <a:latin typeface="Helvetica"/>
                  <a:cs typeface="Helvetica"/>
                </a:rPr>
                <a:t>100</a:t>
              </a:r>
              <a:r>
                <a:rPr lang="el-GR" sz="1000" dirty="0" smtClean="0">
                  <a:solidFill>
                    <a:prstClr val="black"/>
                  </a:solidFill>
                  <a:latin typeface="Helvetica"/>
                  <a:cs typeface="Helvetica"/>
                </a:rPr>
                <a:t>μ</a:t>
              </a:r>
              <a:r>
                <a:rPr lang="en-US" sz="1000" dirty="0" smtClean="0">
                  <a:solidFill>
                    <a:prstClr val="black"/>
                  </a:solidFill>
                  <a:latin typeface="Helvetica"/>
                  <a:cs typeface="Helvetica"/>
                </a:rPr>
                <a:t>m</a:t>
              </a:r>
              <a:endParaRPr lang="en-US" sz="1000" dirty="0">
                <a:solidFill>
                  <a:prstClr val="black"/>
                </a:solidFill>
                <a:latin typeface="Helvetica"/>
                <a:cs typeface="Helvetica"/>
              </a:endParaRPr>
            </a:p>
          </p:txBody>
        </p:sp>
        <p:sp>
          <p:nvSpPr>
            <p:cNvPr id="47" name="TextBox 46"/>
            <p:cNvSpPr txBox="1"/>
            <p:nvPr/>
          </p:nvSpPr>
          <p:spPr>
            <a:xfrm>
              <a:off x="6341532" y="5524500"/>
              <a:ext cx="694268" cy="246221"/>
            </a:xfrm>
            <a:prstGeom prst="rect">
              <a:avLst/>
            </a:prstGeom>
            <a:noFill/>
          </p:spPr>
          <p:txBody>
            <a:bodyPr wrap="square" rtlCol="0">
              <a:spAutoFit/>
            </a:bodyPr>
            <a:lstStyle/>
            <a:p>
              <a:r>
                <a:rPr lang="en-US" sz="1000" dirty="0" smtClean="0">
                  <a:solidFill>
                    <a:prstClr val="black"/>
                  </a:solidFill>
                  <a:latin typeface="Helvetica"/>
                  <a:cs typeface="Helvetica"/>
                </a:rPr>
                <a:t>10</a:t>
              </a:r>
              <a:r>
                <a:rPr lang="el-GR" sz="1000" dirty="0" smtClean="0">
                  <a:solidFill>
                    <a:prstClr val="black"/>
                  </a:solidFill>
                  <a:latin typeface="Helvetica"/>
                  <a:cs typeface="Helvetica"/>
                </a:rPr>
                <a:t>μ</a:t>
              </a:r>
              <a:r>
                <a:rPr lang="en-US" sz="1000" dirty="0" smtClean="0">
                  <a:solidFill>
                    <a:prstClr val="black"/>
                  </a:solidFill>
                  <a:latin typeface="Helvetica"/>
                  <a:cs typeface="Helvetica"/>
                </a:rPr>
                <a:t>m</a:t>
              </a:r>
              <a:endParaRPr lang="en-US" sz="1000" dirty="0">
                <a:solidFill>
                  <a:prstClr val="black"/>
                </a:solidFill>
                <a:latin typeface="Helvetica"/>
                <a:cs typeface="Helvetica"/>
              </a:endParaRPr>
            </a:p>
          </p:txBody>
        </p:sp>
        <p:sp>
          <p:nvSpPr>
            <p:cNvPr id="48" name="TextBox 47"/>
            <p:cNvSpPr txBox="1"/>
            <p:nvPr/>
          </p:nvSpPr>
          <p:spPr>
            <a:xfrm>
              <a:off x="4588932" y="6573679"/>
              <a:ext cx="694268" cy="246221"/>
            </a:xfrm>
            <a:prstGeom prst="rect">
              <a:avLst/>
            </a:prstGeom>
            <a:noFill/>
          </p:spPr>
          <p:txBody>
            <a:bodyPr wrap="square" rtlCol="0">
              <a:spAutoFit/>
            </a:bodyPr>
            <a:lstStyle/>
            <a:p>
              <a:r>
                <a:rPr lang="en-US" sz="1000" dirty="0" smtClean="0">
                  <a:solidFill>
                    <a:prstClr val="black"/>
                  </a:solidFill>
                  <a:latin typeface="Helvetica"/>
                  <a:cs typeface="Helvetica"/>
                </a:rPr>
                <a:t>1</a:t>
              </a:r>
              <a:r>
                <a:rPr lang="el-GR" sz="1000" dirty="0" smtClean="0">
                  <a:solidFill>
                    <a:prstClr val="black"/>
                  </a:solidFill>
                  <a:latin typeface="Helvetica"/>
                  <a:cs typeface="Helvetica"/>
                </a:rPr>
                <a:t>μ</a:t>
              </a:r>
              <a:r>
                <a:rPr lang="en-US" sz="1000" dirty="0" smtClean="0">
                  <a:solidFill>
                    <a:prstClr val="black"/>
                  </a:solidFill>
                  <a:latin typeface="Helvetica"/>
                  <a:cs typeface="Helvetica"/>
                </a:rPr>
                <a:t>m</a:t>
              </a:r>
              <a:endParaRPr lang="en-US" sz="1000" dirty="0">
                <a:solidFill>
                  <a:prstClr val="black"/>
                </a:solidFill>
                <a:latin typeface="Helvetica"/>
                <a:cs typeface="Helvetica"/>
              </a:endParaRPr>
            </a:p>
          </p:txBody>
        </p:sp>
      </p:grpSp>
      <p:sp>
        <p:nvSpPr>
          <p:cNvPr id="2" name="Textfeld 1"/>
          <p:cNvSpPr txBox="1"/>
          <p:nvPr/>
        </p:nvSpPr>
        <p:spPr>
          <a:xfrm>
            <a:off x="-28544" y="6550223"/>
            <a:ext cx="1838901" cy="307777"/>
          </a:xfrm>
          <a:prstGeom prst="rect">
            <a:avLst/>
          </a:prstGeom>
          <a:noFill/>
        </p:spPr>
        <p:txBody>
          <a:bodyPr wrap="none" rtlCol="0">
            <a:spAutoFit/>
          </a:bodyPr>
          <a:lstStyle/>
          <a:p>
            <a:r>
              <a:rPr lang="en-US" sz="1400" dirty="0" err="1" smtClean="0"/>
              <a:t>Lichtman</a:t>
            </a:r>
            <a:r>
              <a:rPr lang="en-US" sz="1400" dirty="0" smtClean="0"/>
              <a:t> &amp; </a:t>
            </a:r>
            <a:r>
              <a:rPr lang="en-US" sz="1400" dirty="0" err="1" smtClean="0"/>
              <a:t>Denk</a:t>
            </a:r>
            <a:r>
              <a:rPr lang="en-US" sz="1400" dirty="0" smtClean="0"/>
              <a:t> 2011</a:t>
            </a:r>
            <a:endParaRPr lang="en-US" sz="1400" dirty="0"/>
          </a:p>
        </p:txBody>
      </p:sp>
    </p:spTree>
    <p:extLst>
      <p:ext uri="{BB962C8B-B14F-4D97-AF65-F5344CB8AC3E}">
        <p14:creationId xmlns:p14="http://schemas.microsoft.com/office/powerpoint/2010/main" val="152446236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W_cutA_v2014NEW(1).avi">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a:stretch>
            <a:fillRect/>
          </a:stretch>
        </p:blipFill>
        <p:spPr>
          <a:xfrm>
            <a:off x="0" y="857250"/>
            <a:ext cx="9144000" cy="5143500"/>
          </a:xfrm>
          <a:prstGeom prst="rect">
            <a:avLst/>
          </a:prstGeom>
        </p:spPr>
      </p:pic>
      <p:sp>
        <p:nvSpPr>
          <p:cNvPr id="3" name="Textfeld 1"/>
          <p:cNvSpPr txBox="1"/>
          <p:nvPr/>
        </p:nvSpPr>
        <p:spPr>
          <a:xfrm>
            <a:off x="-29401" y="6553200"/>
            <a:ext cx="2483372" cy="307777"/>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chemeClr val="bg1">
                    <a:lumMod val="65000"/>
                  </a:schemeClr>
                </a:solidFill>
                <a:effectLst/>
                <a:uLnTx/>
                <a:uFillTx/>
                <a:latin typeface="Helvetica" pitchFamily="34" charset="0"/>
                <a:cs typeface="Helvetica" pitchFamily="34" charset="0"/>
              </a:rPr>
              <a:t>Animation: </a:t>
            </a:r>
            <a:r>
              <a:rPr lang="en-US" sz="1400" kern="0" dirty="0" smtClean="0">
                <a:solidFill>
                  <a:schemeClr val="bg1">
                    <a:lumMod val="65000"/>
                  </a:schemeClr>
                </a:solidFill>
                <a:latin typeface="Helvetica" pitchFamily="34" charset="0"/>
                <a:cs typeface="Helvetica" pitchFamily="34" charset="0"/>
              </a:rPr>
              <a:t>somedonkey.com</a:t>
            </a:r>
            <a:endParaRPr kumimoji="0" lang="en-US" sz="1400" b="0" i="0" u="none" strike="noStrike" kern="0" cap="none" spc="0" normalizeH="0" baseline="0" noProof="0" dirty="0" smtClean="0">
              <a:ln>
                <a:noFill/>
              </a:ln>
              <a:solidFill>
                <a:schemeClr val="bg1">
                  <a:lumMod val="65000"/>
                </a:schemeClr>
              </a:solidFill>
              <a:effectLst/>
              <a:uLnTx/>
              <a:uFillTx/>
              <a:latin typeface="Helvetica" pitchFamily="34" charset="0"/>
              <a:cs typeface="Helvetica" pitchFamily="34" charset="0"/>
            </a:endParaRPr>
          </a:p>
        </p:txBody>
      </p:sp>
      <p:sp>
        <p:nvSpPr>
          <p:cNvPr id="4" name="Textfeld 2"/>
          <p:cNvSpPr txBox="1"/>
          <p:nvPr/>
        </p:nvSpPr>
        <p:spPr>
          <a:xfrm>
            <a:off x="4648200" y="6488668"/>
            <a:ext cx="4596130" cy="369332"/>
          </a:xfrm>
          <a:prstGeom prst="rect">
            <a:avLst/>
          </a:prstGeom>
          <a:noFill/>
        </p:spPr>
        <p:txBody>
          <a:bodyPr wrap="none" rtlCol="0">
            <a:spAutoFit/>
          </a:bodyPr>
          <a:lstStyle/>
          <a:p>
            <a:r>
              <a:rPr lang="en-US" dirty="0" err="1" smtClean="0">
                <a:solidFill>
                  <a:schemeClr val="bg1"/>
                </a:solidFill>
                <a:latin typeface="Helvetica" pitchFamily="34" charset="0"/>
                <a:cs typeface="Helvetica" pitchFamily="34" charset="0"/>
              </a:rPr>
              <a:t>Denk</a:t>
            </a:r>
            <a:r>
              <a:rPr lang="en-US" dirty="0" smtClean="0">
                <a:solidFill>
                  <a:schemeClr val="bg1"/>
                </a:solidFill>
                <a:latin typeface="Helvetica" pitchFamily="34" charset="0"/>
                <a:cs typeface="Helvetica" pitchFamily="34" charset="0"/>
              </a:rPr>
              <a:t> and </a:t>
            </a:r>
            <a:r>
              <a:rPr lang="en-US" dirty="0" err="1" smtClean="0">
                <a:solidFill>
                  <a:schemeClr val="bg1"/>
                </a:solidFill>
                <a:latin typeface="Helvetica" pitchFamily="34" charset="0"/>
                <a:cs typeface="Helvetica" pitchFamily="34" charset="0"/>
              </a:rPr>
              <a:t>Horstmann</a:t>
            </a:r>
            <a:r>
              <a:rPr lang="en-US" dirty="0" smtClean="0">
                <a:solidFill>
                  <a:schemeClr val="bg1"/>
                </a:solidFill>
                <a:latin typeface="Helvetica" pitchFamily="34" charset="0"/>
                <a:cs typeface="Helvetica" pitchFamily="34" charset="0"/>
              </a:rPr>
              <a:t> 2004, Leighton 1981 </a:t>
            </a:r>
            <a:endParaRPr lang="en-US" dirty="0">
              <a:solidFill>
                <a:schemeClr val="bg1"/>
              </a:solidFill>
              <a:latin typeface="Helvetica" pitchFamily="34" charset="0"/>
              <a:cs typeface="Helvetica" pitchFamily="34" charset="0"/>
            </a:endParaRPr>
          </a:p>
        </p:txBody>
      </p:sp>
    </p:spTree>
    <p:extLst>
      <p:ext uri="{BB962C8B-B14F-4D97-AF65-F5344CB8AC3E}">
        <p14:creationId xmlns:p14="http://schemas.microsoft.com/office/powerpoint/2010/main" val="3429871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100"/>
                                  </p:stCondLst>
                                  <p:childTnLst>
                                    <p:cmd type="call" cmd="playFrom(0.0)">
                                      <p:cBhvr>
                                        <p:cTn id="6" dur="3766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j087_contrast4.avi">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a:stretch>
            <a:fillRect/>
          </a:stretch>
        </p:blipFill>
        <p:spPr>
          <a:xfrm>
            <a:off x="2133600" y="990600"/>
            <a:ext cx="4876800" cy="4876800"/>
          </a:xfrm>
          <a:prstGeom prst="rect">
            <a:avLst/>
          </a:prstGeom>
        </p:spPr>
      </p:pic>
      <p:sp>
        <p:nvSpPr>
          <p:cNvPr id="3" name="Textfeld 2"/>
          <p:cNvSpPr txBox="1"/>
          <p:nvPr/>
        </p:nvSpPr>
        <p:spPr>
          <a:xfrm>
            <a:off x="152400" y="6428601"/>
            <a:ext cx="1351652" cy="276999"/>
          </a:xfrm>
          <a:prstGeom prst="rect">
            <a:avLst/>
          </a:prstGeom>
          <a:noFill/>
        </p:spPr>
        <p:txBody>
          <a:bodyPr wrap="none" rtlCol="0">
            <a:spAutoFit/>
          </a:bodyPr>
          <a:lstStyle/>
          <a:p>
            <a:r>
              <a:rPr lang="en-US" sz="1200" dirty="0" err="1" smtClean="0">
                <a:solidFill>
                  <a:schemeClr val="bg1"/>
                </a:solidFill>
              </a:rPr>
              <a:t>Joergen</a:t>
            </a:r>
            <a:r>
              <a:rPr lang="en-US" sz="1200" dirty="0" smtClean="0">
                <a:solidFill>
                  <a:schemeClr val="bg1"/>
                </a:solidFill>
              </a:rPr>
              <a:t> </a:t>
            </a:r>
            <a:r>
              <a:rPr lang="en-US" sz="1200" dirty="0" err="1" smtClean="0">
                <a:solidFill>
                  <a:schemeClr val="bg1"/>
                </a:solidFill>
              </a:rPr>
              <a:t>Kornfeld</a:t>
            </a:r>
            <a:endParaRPr lang="en-US" sz="1200" dirty="0">
              <a:solidFill>
                <a:schemeClr val="bg1"/>
              </a:solidFill>
            </a:endParaRPr>
          </a:p>
        </p:txBody>
      </p:sp>
    </p:spTree>
    <p:extLst>
      <p:ext uri="{BB962C8B-B14F-4D97-AF65-F5344CB8AC3E}">
        <p14:creationId xmlns:p14="http://schemas.microsoft.com/office/powerpoint/2010/main" val="3111305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406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hteck 2"/>
          <p:cNvSpPr/>
          <p:nvPr/>
        </p:nvSpPr>
        <p:spPr>
          <a:xfrm>
            <a:off x="-76200" y="0"/>
            <a:ext cx="9296400" cy="69342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4" name="DSpaper_movie_allscenes_v3.avi">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a:stretch>
            <a:fillRect/>
          </a:stretch>
        </p:blipFill>
        <p:spPr>
          <a:xfrm>
            <a:off x="0" y="860425"/>
            <a:ext cx="9144000" cy="5135563"/>
          </a:xfrm>
          <a:prstGeom prst="rect">
            <a:avLst/>
          </a:prstGeom>
        </p:spPr>
      </p:pic>
      <p:sp>
        <p:nvSpPr>
          <p:cNvPr id="5" name="Textfeld 4"/>
          <p:cNvSpPr txBox="1"/>
          <p:nvPr/>
        </p:nvSpPr>
        <p:spPr>
          <a:xfrm>
            <a:off x="34604" y="6488668"/>
            <a:ext cx="1449436" cy="307777"/>
          </a:xfrm>
          <a:prstGeom prst="rect">
            <a:avLst/>
          </a:prstGeom>
          <a:noFill/>
        </p:spPr>
        <p:txBody>
          <a:bodyPr wrap="none" rtlCol="0">
            <a:spAutoFit/>
          </a:bodyPr>
          <a:lstStyle/>
          <a:p>
            <a:r>
              <a:rPr lang="en-US" sz="1400" dirty="0" smtClean="0">
                <a:solidFill>
                  <a:prstClr val="white"/>
                </a:solidFill>
                <a:latin typeface="Helvetica" pitchFamily="34" charset="0"/>
                <a:cs typeface="Helvetica" pitchFamily="34" charset="0"/>
              </a:rPr>
              <a:t>Kevin </a:t>
            </a:r>
            <a:r>
              <a:rPr lang="en-US" sz="1400" dirty="0" err="1" smtClean="0">
                <a:solidFill>
                  <a:prstClr val="white"/>
                </a:solidFill>
                <a:latin typeface="Helvetica" pitchFamily="34" charset="0"/>
                <a:cs typeface="Helvetica" pitchFamily="34" charset="0"/>
              </a:rPr>
              <a:t>Briggman</a:t>
            </a:r>
            <a:endParaRPr lang="en-US" sz="1400" dirty="0">
              <a:solidFill>
                <a:prstClr val="white"/>
              </a:solidFill>
              <a:latin typeface="Helvetica" pitchFamily="34" charset="0"/>
              <a:cs typeface="Helvetica" pitchFamily="34" charset="0"/>
            </a:endParaRPr>
          </a:p>
        </p:txBody>
      </p:sp>
    </p:spTree>
    <p:extLst>
      <p:ext uri="{BB962C8B-B14F-4D97-AF65-F5344CB8AC3E}">
        <p14:creationId xmlns:p14="http://schemas.microsoft.com/office/powerpoint/2010/main" val="484385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100"/>
                                  </p:stCondLst>
                                  <p:childTnLst>
                                    <p:cmd type="call" cmd="playFrom(0.0)">
                                      <p:cBhvr>
                                        <p:cTn id="6" dur="10993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979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68413"/>
            <a:ext cx="9113838" cy="420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feld 2"/>
          <p:cNvSpPr txBox="1"/>
          <p:nvPr/>
        </p:nvSpPr>
        <p:spPr>
          <a:xfrm>
            <a:off x="14815" y="6477000"/>
            <a:ext cx="1822422" cy="307777"/>
          </a:xfrm>
          <a:prstGeom prst="rect">
            <a:avLst/>
          </a:prstGeom>
          <a:noFill/>
        </p:spPr>
        <p:txBody>
          <a:bodyPr wrap="none" rtlCol="0">
            <a:spAutoFit/>
          </a:bodyPr>
          <a:lstStyle/>
          <a:p>
            <a:pPr fontAlgn="base">
              <a:spcBef>
                <a:spcPct val="0"/>
              </a:spcBef>
              <a:spcAft>
                <a:spcPct val="0"/>
              </a:spcAft>
            </a:pPr>
            <a:r>
              <a:rPr lang="en-US" sz="1400" dirty="0" err="1" smtClean="0">
                <a:solidFill>
                  <a:prstClr val="black"/>
                </a:solidFill>
                <a:latin typeface="Arial" pitchFamily="34" charset="0"/>
              </a:rPr>
              <a:t>Briggman</a:t>
            </a:r>
            <a:r>
              <a:rPr lang="en-US" sz="1400" dirty="0" smtClean="0">
                <a:solidFill>
                  <a:prstClr val="black"/>
                </a:solidFill>
                <a:latin typeface="Arial" pitchFamily="34" charset="0"/>
              </a:rPr>
              <a:t> et al. 2011</a:t>
            </a:r>
            <a:endParaRPr lang="en-US" sz="1400" dirty="0">
              <a:solidFill>
                <a:prstClr val="black"/>
              </a:solidFill>
              <a:latin typeface="Arial" pitchFamily="34" charset="0"/>
            </a:endParaRPr>
          </a:p>
        </p:txBody>
      </p:sp>
      <p:sp>
        <p:nvSpPr>
          <p:cNvPr id="5" name="Textfeld 4"/>
          <p:cNvSpPr txBox="1"/>
          <p:nvPr/>
        </p:nvSpPr>
        <p:spPr>
          <a:xfrm>
            <a:off x="3733800" y="5029200"/>
            <a:ext cx="588623" cy="276999"/>
          </a:xfrm>
          <a:prstGeom prst="rect">
            <a:avLst/>
          </a:prstGeom>
          <a:solidFill>
            <a:schemeClr val="bg1"/>
          </a:solidFill>
        </p:spPr>
        <p:txBody>
          <a:bodyPr wrap="none" rtlCol="0">
            <a:spAutoFit/>
          </a:bodyPr>
          <a:lstStyle/>
          <a:p>
            <a:pPr fontAlgn="base">
              <a:spcBef>
                <a:spcPct val="0"/>
              </a:spcBef>
              <a:spcAft>
                <a:spcPct val="0"/>
              </a:spcAft>
            </a:pPr>
            <a:r>
              <a:rPr lang="en-US" sz="1200" dirty="0" smtClean="0">
                <a:solidFill>
                  <a:prstClr val="black"/>
                </a:solidFill>
                <a:latin typeface="Arial" pitchFamily="34" charset="0"/>
              </a:rPr>
              <a:t>50 </a:t>
            </a:r>
            <a:r>
              <a:rPr lang="en-US" sz="1200" dirty="0" smtClean="0">
                <a:solidFill>
                  <a:prstClr val="black"/>
                </a:solidFill>
                <a:latin typeface="Symbol" pitchFamily="18" charset="2"/>
              </a:rPr>
              <a:t>m</a:t>
            </a:r>
            <a:r>
              <a:rPr lang="en-US" sz="1200" dirty="0" smtClean="0">
                <a:solidFill>
                  <a:prstClr val="black"/>
                </a:solidFill>
                <a:latin typeface="Arial" pitchFamily="34" charset="0"/>
              </a:rPr>
              <a:t>m</a:t>
            </a:r>
            <a:endParaRPr lang="en-US" sz="1200" dirty="0">
              <a:solidFill>
                <a:prstClr val="black"/>
              </a:solidFill>
              <a:latin typeface="Arial" pitchFamily="34" charset="0"/>
            </a:endParaRPr>
          </a:p>
        </p:txBody>
      </p:sp>
      <p:sp>
        <p:nvSpPr>
          <p:cNvPr id="7" name="Textfeld 6"/>
          <p:cNvSpPr txBox="1"/>
          <p:nvPr/>
        </p:nvSpPr>
        <p:spPr>
          <a:xfrm>
            <a:off x="8198323" y="5131527"/>
            <a:ext cx="588623" cy="276999"/>
          </a:xfrm>
          <a:prstGeom prst="rect">
            <a:avLst/>
          </a:prstGeom>
          <a:solidFill>
            <a:schemeClr val="bg1"/>
          </a:solidFill>
        </p:spPr>
        <p:txBody>
          <a:bodyPr wrap="none" rtlCol="0">
            <a:spAutoFit/>
          </a:bodyPr>
          <a:lstStyle/>
          <a:p>
            <a:pPr fontAlgn="base">
              <a:spcBef>
                <a:spcPct val="0"/>
              </a:spcBef>
              <a:spcAft>
                <a:spcPct val="0"/>
              </a:spcAft>
            </a:pPr>
            <a:r>
              <a:rPr lang="en-US" sz="1200" dirty="0" smtClean="0">
                <a:solidFill>
                  <a:prstClr val="black"/>
                </a:solidFill>
                <a:latin typeface="Arial" pitchFamily="34" charset="0"/>
              </a:rPr>
              <a:t>50 </a:t>
            </a:r>
            <a:r>
              <a:rPr lang="en-US" sz="1200" dirty="0" smtClean="0">
                <a:solidFill>
                  <a:prstClr val="black"/>
                </a:solidFill>
                <a:latin typeface="Symbol" pitchFamily="18" charset="2"/>
              </a:rPr>
              <a:t>m</a:t>
            </a:r>
            <a:r>
              <a:rPr lang="en-US" sz="1200" dirty="0" smtClean="0">
                <a:solidFill>
                  <a:prstClr val="black"/>
                </a:solidFill>
                <a:latin typeface="Arial" pitchFamily="34" charset="0"/>
              </a:rPr>
              <a:t>m</a:t>
            </a:r>
            <a:endParaRPr lang="en-US" sz="1200" dirty="0">
              <a:solidFill>
                <a:prstClr val="black"/>
              </a:solidFill>
              <a:latin typeface="Arial" pitchFamily="34" charset="0"/>
            </a:endParaRPr>
          </a:p>
        </p:txBody>
      </p:sp>
      <p:pic>
        <p:nvPicPr>
          <p:cNvPr id="6" name="Grafi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6839" y="161011"/>
            <a:ext cx="1457325" cy="1147643"/>
          </a:xfrm>
          <a:prstGeom prst="rect">
            <a:avLst/>
          </a:prstGeom>
        </p:spPr>
      </p:pic>
    </p:spTree>
    <p:extLst>
      <p:ext uri="{BB962C8B-B14F-4D97-AF65-F5344CB8AC3E}">
        <p14:creationId xmlns:p14="http://schemas.microsoft.com/office/powerpoint/2010/main" val="11259281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54021" name="Picture 5" descr="P102022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0475" y="-1249363"/>
            <a:ext cx="11520488" cy="8639176"/>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90800" y="-2514600"/>
            <a:ext cx="15121890" cy="113374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126802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hidden="1"/>
          <p:cNvSpPr>
            <a:spLocks noGrp="1" noChangeArrowheads="1"/>
          </p:cNvSpPr>
          <p:nvPr>
            <p:ph type="title"/>
          </p:nvPr>
        </p:nvSpPr>
        <p:spPr/>
        <p:txBody>
          <a:bodyPr/>
          <a:lstStyle/>
          <a:p>
            <a:endParaRPr lang="en-US"/>
          </a:p>
        </p:txBody>
      </p:sp>
      <p:sp>
        <p:nvSpPr>
          <p:cNvPr id="3075" name="Rectangle 3" descr="e1088_50x_raw_overlay_4x"/>
          <p:cNvSpPr>
            <a:spLocks noGrp="1" noChangeAspect="1" noChangeArrowheads="1"/>
          </p:cNvSpPr>
          <p:nvPr isPhoto="1"/>
        </p:nvSpPr>
        <p:spPr bwMode="auto">
          <a:xfrm>
            <a:off x="0" y="28575"/>
            <a:ext cx="9144000" cy="6800850"/>
          </a:xfrm>
          <a:prstGeom prst="rect">
            <a:avLst/>
          </a:prstGeom>
          <a:blipFill dpi="0" rotWithShape="1">
            <a:blip r:embed="rId2">
              <a:extLst>
                <a:ext uri="{BEBA8EAE-BF5A-486C-A8C5-ECC9F3942E4B}">
                  <a14:imgProps xmlns:a14="http://schemas.microsoft.com/office/drawing/2010/main">
                    <a14:imgLayer r:embed="rId3">
                      <a14:imgEffect>
                        <a14:brightnessContrast bright="30000"/>
                      </a14:imgEffect>
                    </a14:imgLayer>
                  </a14:imgProps>
                </a:ext>
              </a:extLst>
            </a:blip>
            <a:srcRect/>
            <a:stretch>
              <a:fillRect b="-8"/>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dirty="0">
              <a:solidFill>
                <a:prstClr val="black"/>
              </a:solidFill>
              <a:latin typeface="Helvetica" pitchFamily="34" charset="0"/>
              <a:cs typeface="Helvetica" pitchFamily="34" charset="0"/>
            </a:endParaRPr>
          </a:p>
        </p:txBody>
      </p:sp>
      <p:sp>
        <p:nvSpPr>
          <p:cNvPr id="5" name="Rechteck 4"/>
          <p:cNvSpPr/>
          <p:nvPr/>
        </p:nvSpPr>
        <p:spPr>
          <a:xfrm>
            <a:off x="-76200" y="-76200"/>
            <a:ext cx="92964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Rechteck 5"/>
          <p:cNvSpPr/>
          <p:nvPr/>
        </p:nvSpPr>
        <p:spPr>
          <a:xfrm>
            <a:off x="-76200" y="6781800"/>
            <a:ext cx="92964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Text Box 37"/>
          <p:cNvSpPr txBox="1">
            <a:spLocks noChangeArrowheads="1"/>
          </p:cNvSpPr>
          <p:nvPr/>
        </p:nvSpPr>
        <p:spPr bwMode="auto">
          <a:xfrm>
            <a:off x="81087" y="1484784"/>
            <a:ext cx="1747713" cy="523220"/>
          </a:xfrm>
          <a:prstGeom prst="rect">
            <a:avLst/>
          </a:prstGeom>
          <a:noFill/>
          <a:ln>
            <a:noFill/>
          </a:ln>
          <a:effectLst/>
          <a:extLst/>
        </p:spPr>
        <p:txBody>
          <a:bodyPr wrap="square">
            <a:spAutoFit/>
          </a:bodyPr>
          <a:lstStyle/>
          <a:p>
            <a:r>
              <a:rPr lang="en-US" sz="1400" dirty="0">
                <a:latin typeface="Helvetica" pitchFamily="34" charset="0"/>
              </a:rPr>
              <a:t>Moritz </a:t>
            </a:r>
            <a:endParaRPr lang="en-US" sz="1400" dirty="0" smtClean="0">
              <a:latin typeface="Helvetica" pitchFamily="34" charset="0"/>
            </a:endParaRPr>
          </a:p>
          <a:p>
            <a:r>
              <a:rPr lang="en-US" sz="1400" dirty="0" err="1" smtClean="0">
                <a:latin typeface="Helvetica" pitchFamily="34" charset="0"/>
              </a:rPr>
              <a:t>Helmstaedter</a:t>
            </a:r>
            <a:r>
              <a:rPr lang="en-US" sz="1400" dirty="0" smtClean="0">
                <a:latin typeface="Helvetica" pitchFamily="34" charset="0"/>
              </a:rPr>
              <a:t> </a:t>
            </a:r>
            <a:endParaRPr lang="en-US" sz="1400" dirty="0">
              <a:latin typeface="Helvetica" pitchFamily="34" charset="0"/>
            </a:endParaRPr>
          </a:p>
        </p:txBody>
      </p:sp>
      <p:pic>
        <p:nvPicPr>
          <p:cNvPr id="9"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999" y="188639"/>
            <a:ext cx="15430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68788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hidden="1"/>
          <p:cNvSpPr>
            <a:spLocks noGrp="1" noChangeArrowheads="1"/>
          </p:cNvSpPr>
          <p:nvPr>
            <p:ph type="title"/>
          </p:nvPr>
        </p:nvSpPr>
        <p:spPr/>
        <p:txBody>
          <a:bodyPr/>
          <a:lstStyle/>
          <a:p>
            <a:endParaRPr lang="en-US"/>
          </a:p>
        </p:txBody>
      </p:sp>
      <p:sp>
        <p:nvSpPr>
          <p:cNvPr id="4099" name="Rectangle 3" descr="e1088_50x_consol_4x"/>
          <p:cNvSpPr>
            <a:spLocks noGrp="1" noChangeAspect="1" noChangeArrowheads="1"/>
          </p:cNvSpPr>
          <p:nvPr isPhoto="1"/>
        </p:nvSpPr>
        <p:spPr bwMode="auto">
          <a:xfrm>
            <a:off x="0" y="28575"/>
            <a:ext cx="9144000" cy="6800850"/>
          </a:xfrm>
          <a:prstGeom prst="rect">
            <a:avLst/>
          </a:prstGeom>
          <a:blipFill dpi="0" rotWithShape="1">
            <a:blip r:embed="rId2">
              <a:extLst>
                <a:ext uri="{BEBA8EAE-BF5A-486C-A8C5-ECC9F3942E4B}">
                  <a14:imgProps xmlns:a14="http://schemas.microsoft.com/office/drawing/2010/main">
                    <a14:imgLayer r:embed="rId3">
                      <a14:imgEffect>
                        <a14:brightnessContrast bright="30000"/>
                      </a14:imgEffect>
                    </a14:imgLayer>
                  </a14:imgProps>
                </a:ext>
              </a:extLst>
            </a:blip>
            <a:srcRect/>
            <a:stretch>
              <a:fillRect b="-8"/>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prstClr val="black"/>
              </a:solidFill>
            </a:endParaRPr>
          </a:p>
        </p:txBody>
      </p:sp>
      <p:sp>
        <p:nvSpPr>
          <p:cNvPr id="2" name="Rechteck 1"/>
          <p:cNvSpPr/>
          <p:nvPr/>
        </p:nvSpPr>
        <p:spPr>
          <a:xfrm>
            <a:off x="-76200" y="-76200"/>
            <a:ext cx="92964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hteck 6"/>
          <p:cNvSpPr/>
          <p:nvPr/>
        </p:nvSpPr>
        <p:spPr>
          <a:xfrm>
            <a:off x="-76200" y="6781800"/>
            <a:ext cx="92964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Text Box 3"/>
          <p:cNvSpPr txBox="1">
            <a:spLocks noChangeArrowheads="1"/>
          </p:cNvSpPr>
          <p:nvPr/>
        </p:nvSpPr>
        <p:spPr bwMode="auto">
          <a:xfrm>
            <a:off x="0" y="6477000"/>
            <a:ext cx="2120581" cy="30777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dirty="0" err="1" smtClean="0">
                <a:solidFill>
                  <a:prstClr val="black"/>
                </a:solidFill>
                <a:latin typeface="Helvetica" pitchFamily="34" charset="0"/>
                <a:cs typeface="Helvetica" pitchFamily="34" charset="0"/>
              </a:rPr>
              <a:t>Helmstaedter</a:t>
            </a:r>
            <a:r>
              <a:rPr lang="en-US" sz="1400" dirty="0" smtClean="0">
                <a:solidFill>
                  <a:prstClr val="black"/>
                </a:solidFill>
                <a:latin typeface="Helvetica" pitchFamily="34" charset="0"/>
                <a:cs typeface="Helvetica" pitchFamily="34" charset="0"/>
              </a:rPr>
              <a:t> et al. 2011</a:t>
            </a:r>
            <a:endParaRPr lang="en-US" sz="1400" dirty="0">
              <a:solidFill>
                <a:prstClr val="black"/>
              </a:solidFill>
              <a:latin typeface="Helvetica" pitchFamily="34" charset="0"/>
              <a:cs typeface="Helvetica" pitchFamily="34" charset="0"/>
            </a:endParaRPr>
          </a:p>
        </p:txBody>
      </p:sp>
    </p:spTree>
    <p:extLst>
      <p:ext uri="{BB962C8B-B14F-4D97-AF65-F5344CB8AC3E}">
        <p14:creationId xmlns:p14="http://schemas.microsoft.com/office/powerpoint/2010/main" val="24850254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6306" name="Picture 2" descr="C:\Users\wdenk\wddocs\helmstaedter\e2006\after_reclass\figure1_v31_wd_pp_ab.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7050" y="744947"/>
            <a:ext cx="8217478" cy="5996421"/>
          </a:xfrm>
          <a:prstGeom prst="rect">
            <a:avLst/>
          </a:prstGeom>
          <a:noFill/>
          <a:extLst>
            <a:ext uri="{909E8E84-426E-40DD-AFC4-6F175D3DCCD1}">
              <a14:hiddenFill xmlns:a14="http://schemas.microsoft.com/office/drawing/2010/main">
                <a:solidFill>
                  <a:srgbClr val="FFFFFF"/>
                </a:solidFill>
              </a14:hiddenFill>
            </a:ext>
          </a:extLst>
        </p:spPr>
      </p:pic>
      <p:sp>
        <p:nvSpPr>
          <p:cNvPr id="5" name="Rechteck 4"/>
          <p:cNvSpPr/>
          <p:nvPr/>
        </p:nvSpPr>
        <p:spPr>
          <a:xfrm>
            <a:off x="7452320" y="5805264"/>
            <a:ext cx="614271" cy="335169"/>
          </a:xfrm>
          <a:prstGeom prst="rect">
            <a:avLst/>
          </a:prstGeom>
        </p:spPr>
        <p:txBody>
          <a:bodyPr wrap="none">
            <a:spAutoFit/>
          </a:bodyPr>
          <a:lstStyle/>
          <a:p>
            <a:r>
              <a:rPr lang="en-US" sz="1200" dirty="0"/>
              <a:t>10 µm</a:t>
            </a:r>
          </a:p>
        </p:txBody>
      </p:sp>
      <p:sp>
        <p:nvSpPr>
          <p:cNvPr id="6" name="Rechteck 5"/>
          <p:cNvSpPr/>
          <p:nvPr/>
        </p:nvSpPr>
        <p:spPr>
          <a:xfrm>
            <a:off x="2227635" y="4714511"/>
            <a:ext cx="614271" cy="335169"/>
          </a:xfrm>
          <a:prstGeom prst="rect">
            <a:avLst/>
          </a:prstGeom>
        </p:spPr>
        <p:txBody>
          <a:bodyPr wrap="none">
            <a:spAutoFit/>
          </a:bodyPr>
          <a:lstStyle/>
          <a:p>
            <a:r>
              <a:rPr lang="en-US" sz="1200" dirty="0"/>
              <a:t>10 µm</a:t>
            </a:r>
          </a:p>
        </p:txBody>
      </p:sp>
      <p:sp>
        <p:nvSpPr>
          <p:cNvPr id="7" name="Rechteck 6"/>
          <p:cNvSpPr/>
          <p:nvPr/>
        </p:nvSpPr>
        <p:spPr>
          <a:xfrm>
            <a:off x="0" y="6553200"/>
            <a:ext cx="9982200" cy="307777"/>
          </a:xfrm>
          <a:prstGeom prst="rect">
            <a:avLst/>
          </a:prstGeom>
        </p:spPr>
        <p:txBody>
          <a:bodyPr wrap="square">
            <a:spAutoFit/>
          </a:bodyPr>
          <a:lstStyle/>
          <a:p>
            <a:r>
              <a:rPr lang="en-US" sz="1400" dirty="0" err="1">
                <a:latin typeface="Helvetica" panose="020B0604020202020204" pitchFamily="34" charset="0"/>
                <a:cs typeface="Helvetica" panose="020B0604020202020204" pitchFamily="34" charset="0"/>
              </a:rPr>
              <a:t>Helmstaedter</a:t>
            </a:r>
            <a:r>
              <a:rPr lang="en-US" sz="1400" dirty="0">
                <a:latin typeface="Helvetica" panose="020B0604020202020204" pitchFamily="34" charset="0"/>
                <a:cs typeface="Helvetica" panose="020B0604020202020204" pitchFamily="34" charset="0"/>
              </a:rPr>
              <a:t>, M., K. B. </a:t>
            </a:r>
            <a:r>
              <a:rPr lang="en-US" sz="1400" dirty="0" err="1">
                <a:latin typeface="Helvetica" panose="020B0604020202020204" pitchFamily="34" charset="0"/>
                <a:cs typeface="Helvetica" panose="020B0604020202020204" pitchFamily="34" charset="0"/>
              </a:rPr>
              <a:t>Briggman</a:t>
            </a:r>
            <a:r>
              <a:rPr lang="en-US" sz="1400" dirty="0">
                <a:latin typeface="Helvetica" panose="020B0604020202020204" pitchFamily="34" charset="0"/>
                <a:cs typeface="Helvetica" panose="020B0604020202020204" pitchFamily="34" charset="0"/>
              </a:rPr>
              <a:t>, et al. (2013). </a:t>
            </a:r>
          </a:p>
        </p:txBody>
      </p:sp>
    </p:spTree>
    <p:extLst>
      <p:ext uri="{BB962C8B-B14F-4D97-AF65-F5344CB8AC3E}">
        <p14:creationId xmlns:p14="http://schemas.microsoft.com/office/powerpoint/2010/main" val="17179950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7330" name="Picture 2" descr="C:\Users\wdenk\wddocs\helmstaedter\e2006\after_reclass\figure1_v31_wd_pp_e-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37071"/>
            <a:ext cx="8155289" cy="6649132"/>
          </a:xfrm>
          <a:prstGeom prst="rect">
            <a:avLst/>
          </a:prstGeom>
          <a:noFill/>
          <a:extLst>
            <a:ext uri="{909E8E84-426E-40DD-AFC4-6F175D3DCCD1}">
              <a14:hiddenFill xmlns:a14="http://schemas.microsoft.com/office/drawing/2010/main">
                <a:solidFill>
                  <a:srgbClr val="FFFFFF"/>
                </a:solidFill>
              </a14:hiddenFill>
            </a:ext>
          </a:extLst>
        </p:spPr>
      </p:pic>
      <p:sp>
        <p:nvSpPr>
          <p:cNvPr id="2" name="Textfeld 1"/>
          <p:cNvSpPr txBox="1"/>
          <p:nvPr/>
        </p:nvSpPr>
        <p:spPr>
          <a:xfrm>
            <a:off x="5724128" y="945175"/>
            <a:ext cx="500458" cy="276999"/>
          </a:xfrm>
          <a:prstGeom prst="rect">
            <a:avLst/>
          </a:prstGeom>
          <a:noFill/>
        </p:spPr>
        <p:txBody>
          <a:bodyPr wrap="none" rtlCol="0">
            <a:spAutoFit/>
          </a:bodyPr>
          <a:lstStyle/>
          <a:p>
            <a:r>
              <a:rPr lang="en-US" sz="1200" dirty="0" smtClean="0"/>
              <a:t>XBC</a:t>
            </a:r>
            <a:endParaRPr lang="en-US" sz="1200" dirty="0"/>
          </a:p>
        </p:txBody>
      </p:sp>
      <p:sp>
        <p:nvSpPr>
          <p:cNvPr id="5" name="Textfeld 4"/>
          <p:cNvSpPr txBox="1"/>
          <p:nvPr/>
        </p:nvSpPr>
        <p:spPr>
          <a:xfrm>
            <a:off x="6575851" y="2420888"/>
            <a:ext cx="508473" cy="276999"/>
          </a:xfrm>
          <a:prstGeom prst="rect">
            <a:avLst/>
          </a:prstGeom>
          <a:noFill/>
        </p:spPr>
        <p:txBody>
          <a:bodyPr wrap="none" rtlCol="0">
            <a:spAutoFit/>
          </a:bodyPr>
          <a:lstStyle/>
          <a:p>
            <a:r>
              <a:rPr lang="en-US" sz="1200" dirty="0"/>
              <a:t>R</a:t>
            </a:r>
            <a:r>
              <a:rPr lang="en-US" sz="1200" dirty="0" smtClean="0"/>
              <a:t>BC</a:t>
            </a:r>
            <a:endParaRPr lang="en-US" sz="1200" dirty="0"/>
          </a:p>
        </p:txBody>
      </p:sp>
      <p:sp>
        <p:nvSpPr>
          <p:cNvPr id="6" name="Textfeld 5"/>
          <p:cNvSpPr txBox="1"/>
          <p:nvPr/>
        </p:nvSpPr>
        <p:spPr>
          <a:xfrm>
            <a:off x="6372200" y="1772816"/>
            <a:ext cx="593432" cy="461665"/>
          </a:xfrm>
          <a:prstGeom prst="rect">
            <a:avLst/>
          </a:prstGeom>
          <a:noFill/>
        </p:spPr>
        <p:txBody>
          <a:bodyPr wrap="none" rtlCol="0">
            <a:spAutoFit/>
          </a:bodyPr>
          <a:lstStyle/>
          <a:p>
            <a:endParaRPr lang="en-US" sz="1200" dirty="0" smtClean="0"/>
          </a:p>
          <a:p>
            <a:r>
              <a:rPr lang="en-US" sz="1200" dirty="0" smtClean="0"/>
              <a:t>CBC9</a:t>
            </a:r>
            <a:endParaRPr lang="en-US" sz="1200" dirty="0"/>
          </a:p>
        </p:txBody>
      </p:sp>
      <p:sp>
        <p:nvSpPr>
          <p:cNvPr id="7" name="Textfeld 6"/>
          <p:cNvSpPr txBox="1"/>
          <p:nvPr/>
        </p:nvSpPr>
        <p:spPr>
          <a:xfrm>
            <a:off x="2555776" y="332656"/>
            <a:ext cx="508473" cy="276999"/>
          </a:xfrm>
          <a:prstGeom prst="rect">
            <a:avLst/>
          </a:prstGeom>
          <a:noFill/>
        </p:spPr>
        <p:txBody>
          <a:bodyPr wrap="none" rtlCol="0">
            <a:spAutoFit/>
          </a:bodyPr>
          <a:lstStyle/>
          <a:p>
            <a:r>
              <a:rPr lang="en-US" sz="1200" dirty="0"/>
              <a:t>R</a:t>
            </a:r>
            <a:r>
              <a:rPr lang="en-US" sz="1200" dirty="0" smtClean="0"/>
              <a:t>BC</a:t>
            </a:r>
            <a:endParaRPr lang="en-US" sz="1200" dirty="0"/>
          </a:p>
        </p:txBody>
      </p:sp>
      <p:sp>
        <p:nvSpPr>
          <p:cNvPr id="8" name="Rechteck 7"/>
          <p:cNvSpPr/>
          <p:nvPr/>
        </p:nvSpPr>
        <p:spPr>
          <a:xfrm>
            <a:off x="3419872" y="6190175"/>
            <a:ext cx="614271" cy="335169"/>
          </a:xfrm>
          <a:prstGeom prst="rect">
            <a:avLst/>
          </a:prstGeom>
        </p:spPr>
        <p:txBody>
          <a:bodyPr wrap="none">
            <a:spAutoFit/>
          </a:bodyPr>
          <a:lstStyle/>
          <a:p>
            <a:r>
              <a:rPr lang="en-US" sz="1200" dirty="0"/>
              <a:t>10 µm</a:t>
            </a:r>
          </a:p>
        </p:txBody>
      </p:sp>
      <p:sp>
        <p:nvSpPr>
          <p:cNvPr id="9" name="Rechteck 8"/>
          <p:cNvSpPr/>
          <p:nvPr/>
        </p:nvSpPr>
        <p:spPr>
          <a:xfrm>
            <a:off x="0" y="6553200"/>
            <a:ext cx="9982200" cy="307777"/>
          </a:xfrm>
          <a:prstGeom prst="rect">
            <a:avLst/>
          </a:prstGeom>
        </p:spPr>
        <p:txBody>
          <a:bodyPr wrap="square">
            <a:spAutoFit/>
          </a:bodyPr>
          <a:lstStyle/>
          <a:p>
            <a:r>
              <a:rPr lang="en-US" sz="1400" dirty="0" err="1">
                <a:latin typeface="Helvetica" panose="020B0604020202020204" pitchFamily="34" charset="0"/>
                <a:cs typeface="Helvetica" panose="020B0604020202020204" pitchFamily="34" charset="0"/>
              </a:rPr>
              <a:t>Helmstaedter</a:t>
            </a:r>
            <a:r>
              <a:rPr lang="en-US" sz="1400" dirty="0">
                <a:latin typeface="Helvetica" panose="020B0604020202020204" pitchFamily="34" charset="0"/>
                <a:cs typeface="Helvetica" panose="020B0604020202020204" pitchFamily="34" charset="0"/>
              </a:rPr>
              <a:t>, M., K. B. </a:t>
            </a:r>
            <a:r>
              <a:rPr lang="en-US" sz="1400" dirty="0" err="1">
                <a:latin typeface="Helvetica" panose="020B0604020202020204" pitchFamily="34" charset="0"/>
                <a:cs typeface="Helvetica" panose="020B0604020202020204" pitchFamily="34" charset="0"/>
              </a:rPr>
              <a:t>Briggman</a:t>
            </a:r>
            <a:r>
              <a:rPr lang="en-US" sz="1400" dirty="0">
                <a:latin typeface="Helvetica" panose="020B0604020202020204" pitchFamily="34" charset="0"/>
                <a:cs typeface="Helvetica" panose="020B0604020202020204" pitchFamily="34" charset="0"/>
              </a:rPr>
              <a:t>, et al. (2013). </a:t>
            </a:r>
          </a:p>
        </p:txBody>
      </p:sp>
    </p:spTree>
    <p:extLst>
      <p:ext uri="{BB962C8B-B14F-4D97-AF65-F5344CB8AC3E}">
        <p14:creationId xmlns:p14="http://schemas.microsoft.com/office/powerpoint/2010/main" val="9091017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029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3450" y="344488"/>
            <a:ext cx="7277100" cy="6175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80293" name="Text Box 5"/>
          <p:cNvSpPr txBox="1">
            <a:spLocks noChangeArrowheads="1"/>
          </p:cNvSpPr>
          <p:nvPr/>
        </p:nvSpPr>
        <p:spPr bwMode="auto">
          <a:xfrm>
            <a:off x="-1158" y="5700160"/>
            <a:ext cx="1548822" cy="1169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dirty="0" err="1">
                <a:latin typeface="Helvetica" pitchFamily="34" charset="0"/>
                <a:cs typeface="Helvetica" pitchFamily="34" charset="0"/>
              </a:rPr>
              <a:t>Srini</a:t>
            </a:r>
            <a:r>
              <a:rPr lang="en-US" sz="1400" dirty="0">
                <a:latin typeface="Helvetica" pitchFamily="34" charset="0"/>
                <a:cs typeface="Helvetica" pitchFamily="34" charset="0"/>
              </a:rPr>
              <a:t> </a:t>
            </a:r>
            <a:r>
              <a:rPr lang="en-US" sz="1400" dirty="0" err="1">
                <a:latin typeface="Helvetica" pitchFamily="34" charset="0"/>
                <a:cs typeface="Helvetica" pitchFamily="34" charset="0"/>
              </a:rPr>
              <a:t>Turaga</a:t>
            </a:r>
            <a:endParaRPr lang="en-US" sz="1400" dirty="0">
              <a:latin typeface="Helvetica" pitchFamily="34" charset="0"/>
              <a:cs typeface="Helvetica" pitchFamily="34" charset="0"/>
            </a:endParaRPr>
          </a:p>
          <a:p>
            <a:r>
              <a:rPr lang="en-US" sz="1400" dirty="0" err="1">
                <a:latin typeface="Helvetica" pitchFamily="34" charset="0"/>
                <a:cs typeface="Helvetica" pitchFamily="34" charset="0"/>
              </a:rPr>
              <a:t>Viren</a:t>
            </a:r>
            <a:r>
              <a:rPr lang="en-US" sz="1400" dirty="0">
                <a:latin typeface="Helvetica" pitchFamily="34" charset="0"/>
                <a:cs typeface="Helvetica" pitchFamily="34" charset="0"/>
              </a:rPr>
              <a:t> Jain</a:t>
            </a:r>
          </a:p>
          <a:p>
            <a:r>
              <a:rPr lang="en-US" sz="1400" dirty="0">
                <a:latin typeface="Helvetica" pitchFamily="34" charset="0"/>
                <a:cs typeface="Helvetica" pitchFamily="34" charset="0"/>
              </a:rPr>
              <a:t>…</a:t>
            </a:r>
          </a:p>
          <a:p>
            <a:r>
              <a:rPr lang="en-US" sz="1400" dirty="0">
                <a:latin typeface="Helvetica" pitchFamily="34" charset="0"/>
                <a:cs typeface="Helvetica" pitchFamily="34" charset="0"/>
              </a:rPr>
              <a:t>Sebastian </a:t>
            </a:r>
            <a:r>
              <a:rPr lang="en-US" sz="1400" dirty="0" err="1" smtClean="0">
                <a:latin typeface="Helvetica" pitchFamily="34" charset="0"/>
                <a:cs typeface="Helvetica" pitchFamily="34" charset="0"/>
              </a:rPr>
              <a:t>Seung</a:t>
            </a:r>
            <a:endParaRPr lang="en-US" sz="1400" dirty="0" smtClean="0">
              <a:latin typeface="Helvetica" pitchFamily="34" charset="0"/>
              <a:cs typeface="Helvetica" pitchFamily="34" charset="0"/>
            </a:endParaRPr>
          </a:p>
          <a:p>
            <a:r>
              <a:rPr lang="en-US" sz="1400" dirty="0" smtClean="0">
                <a:latin typeface="Helvetica" pitchFamily="34" charset="0"/>
                <a:cs typeface="Helvetica" pitchFamily="34" charset="0"/>
              </a:rPr>
              <a:t>MIT</a:t>
            </a:r>
            <a:endParaRPr lang="en-US" sz="1400" dirty="0">
              <a:latin typeface="Helvetica" pitchFamily="34" charset="0"/>
              <a:cs typeface="Helvetica" pitchFamily="34" charset="0"/>
            </a:endParaRPr>
          </a:p>
        </p:txBody>
      </p:sp>
    </p:spTree>
    <p:extLst>
      <p:ext uri="{BB962C8B-B14F-4D97-AF65-F5344CB8AC3E}">
        <p14:creationId xmlns:p14="http://schemas.microsoft.com/office/powerpoint/2010/main" val="29003810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e2006_testgrowing_stepwisewshed_redone4_classif_x_pos5_5_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TextBox 2"/>
          <p:cNvSpPr txBox="1"/>
          <p:nvPr/>
        </p:nvSpPr>
        <p:spPr>
          <a:xfrm>
            <a:off x="9472524" y="5301208"/>
            <a:ext cx="284052" cy="369332"/>
          </a:xfrm>
          <a:prstGeom prst="rect">
            <a:avLst/>
          </a:prstGeom>
          <a:noFill/>
        </p:spPr>
        <p:txBody>
          <a:bodyPr wrap="none" rtlCol="0">
            <a:spAutoFit/>
          </a:bodyPr>
          <a:lstStyle/>
          <a:p>
            <a:r>
              <a:rPr lang="de-DE" dirty="0" smtClean="0"/>
              <a:t>x</a:t>
            </a:r>
            <a:endParaRPr lang="en-US" dirty="0"/>
          </a:p>
        </p:txBody>
      </p:sp>
      <p:pic>
        <p:nvPicPr>
          <p:cNvPr id="4" name="Picture 5" descr="W_cube3.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64810" y="3350096"/>
            <a:ext cx="2459518" cy="2743200"/>
          </a:xfrm>
          <a:prstGeom prst="rect">
            <a:avLst/>
          </a:prstGeom>
        </p:spPr>
      </p:pic>
      <p:sp>
        <p:nvSpPr>
          <p:cNvPr id="6" name="Rectangle 7"/>
          <p:cNvSpPr/>
          <p:nvPr/>
        </p:nvSpPr>
        <p:spPr>
          <a:xfrm>
            <a:off x="4629150" y="692696"/>
            <a:ext cx="3111202" cy="2050504"/>
          </a:xfrm>
          <a:prstGeom prst="rect">
            <a:avLst/>
          </a:prstGeom>
          <a:noFill/>
          <a:ln w="1905" cmpd="sng">
            <a:solidFill>
              <a:srgbClr val="51515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8"/>
          <p:cNvSpPr/>
          <p:nvPr/>
        </p:nvSpPr>
        <p:spPr>
          <a:xfrm>
            <a:off x="2171700" y="679996"/>
            <a:ext cx="2051050" cy="2056854"/>
          </a:xfrm>
          <a:prstGeom prst="rect">
            <a:avLst/>
          </a:prstGeom>
          <a:noFill/>
          <a:ln w="1905" cmpd="sng">
            <a:solidFill>
              <a:srgbClr val="51515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9"/>
          <p:cNvSpPr/>
          <p:nvPr/>
        </p:nvSpPr>
        <p:spPr>
          <a:xfrm>
            <a:off x="2178050" y="3054350"/>
            <a:ext cx="2051050" cy="3117850"/>
          </a:xfrm>
          <a:prstGeom prst="rect">
            <a:avLst/>
          </a:prstGeom>
          <a:noFill/>
          <a:ln w="1905" cmpd="sng">
            <a:solidFill>
              <a:srgbClr val="51515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TextBox 4"/>
          <p:cNvSpPr txBox="1"/>
          <p:nvPr/>
        </p:nvSpPr>
        <p:spPr>
          <a:xfrm>
            <a:off x="0" y="6553200"/>
            <a:ext cx="6865277" cy="307777"/>
          </a:xfrm>
          <a:prstGeom prst="rect">
            <a:avLst/>
          </a:prstGeom>
          <a:noFill/>
        </p:spPr>
        <p:txBody>
          <a:bodyPr wrap="none" rtlCol="0">
            <a:spAutoFit/>
          </a:bodyPr>
          <a:lstStyle/>
          <a:p>
            <a:r>
              <a:rPr lang="en-US" sz="1400" dirty="0" err="1" smtClean="0">
                <a:latin typeface="Helvetica" pitchFamily="34" charset="0"/>
                <a:cs typeface="Helvetica" pitchFamily="34" charset="0"/>
              </a:rPr>
              <a:t>Srini</a:t>
            </a:r>
            <a:r>
              <a:rPr lang="en-US" sz="1400" dirty="0" smtClean="0">
                <a:latin typeface="Helvetica" pitchFamily="34" charset="0"/>
                <a:cs typeface="Helvetica" pitchFamily="34" charset="0"/>
              </a:rPr>
              <a:t> </a:t>
            </a:r>
            <a:r>
              <a:rPr lang="en-US" sz="1400" dirty="0" err="1" smtClean="0">
                <a:latin typeface="Helvetica" pitchFamily="34" charset="0"/>
                <a:cs typeface="Helvetica" pitchFamily="34" charset="0"/>
              </a:rPr>
              <a:t>Turaga</a:t>
            </a:r>
            <a:r>
              <a:rPr lang="en-US" sz="1400" dirty="0" smtClean="0">
                <a:latin typeface="Helvetica" pitchFamily="34" charset="0"/>
                <a:cs typeface="Helvetica" pitchFamily="34" charset="0"/>
              </a:rPr>
              <a:t>, </a:t>
            </a:r>
            <a:r>
              <a:rPr lang="en-US" sz="1400" dirty="0" err="1" smtClean="0">
                <a:latin typeface="Helvetica" pitchFamily="34" charset="0"/>
                <a:cs typeface="Helvetica" pitchFamily="34" charset="0"/>
              </a:rPr>
              <a:t>Viren</a:t>
            </a:r>
            <a:r>
              <a:rPr lang="en-US" sz="1400" dirty="0" smtClean="0">
                <a:latin typeface="Helvetica" pitchFamily="34" charset="0"/>
                <a:cs typeface="Helvetica" pitchFamily="34" charset="0"/>
              </a:rPr>
              <a:t> Jain,  Sebastian </a:t>
            </a:r>
            <a:r>
              <a:rPr lang="en-US" sz="1400" dirty="0" err="1" smtClean="0">
                <a:latin typeface="Helvetica" pitchFamily="34" charset="0"/>
                <a:cs typeface="Helvetica" pitchFamily="34" charset="0"/>
              </a:rPr>
              <a:t>Seung</a:t>
            </a:r>
            <a:r>
              <a:rPr lang="en-US" sz="1400" dirty="0" smtClean="0">
                <a:latin typeface="Helvetica" pitchFamily="34" charset="0"/>
                <a:cs typeface="Helvetica" pitchFamily="34" charset="0"/>
              </a:rPr>
              <a:t> (MIT). Training data: Moritz </a:t>
            </a:r>
            <a:r>
              <a:rPr lang="en-US" sz="1400" dirty="0" err="1" smtClean="0">
                <a:latin typeface="Helvetica" pitchFamily="34" charset="0"/>
                <a:cs typeface="Helvetica" pitchFamily="34" charset="0"/>
              </a:rPr>
              <a:t>Helmstaedter</a:t>
            </a:r>
            <a:endParaRPr lang="en-US" sz="1400" dirty="0">
              <a:latin typeface="Helvetica" pitchFamily="34" charset="0"/>
              <a:cs typeface="Helvetica" pitchFamily="34" charset="0"/>
            </a:endParaRPr>
          </a:p>
        </p:txBody>
      </p:sp>
    </p:spTree>
    <p:extLst>
      <p:ext uri="{BB962C8B-B14F-4D97-AF65-F5344CB8AC3E}">
        <p14:creationId xmlns:p14="http://schemas.microsoft.com/office/powerpoint/2010/main" val="127295205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e2006_testgrowing_stepwisewshed_redone4_raw_pos5_5_5"/>
          <p:cNvPicPr>
            <a:picLocks noGrp="1" noChangeAspect="1"/>
          </p:cNvPicPr>
          <p:nvPr isPhoto="1"/>
        </p:nvPicPr>
        <p:blipFill>
          <a:blip r:embed="rId2">
            <a:extLst>
              <a:ext uri="{BEBA8EAE-BF5A-486C-A8C5-ECC9F3942E4B}">
                <a14:imgProps xmlns:a14="http://schemas.microsoft.com/office/drawing/2010/main">
                  <a14:imgLayer r:embed="rId3">
                    <a14:imgEffect>
                      <a14:brightnessContrast bright="-9000" contrast="4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Rectangle 3"/>
          <p:cNvSpPr/>
          <p:nvPr/>
        </p:nvSpPr>
        <p:spPr>
          <a:xfrm>
            <a:off x="4629150" y="692696"/>
            <a:ext cx="3111202" cy="2050504"/>
          </a:xfrm>
          <a:prstGeom prst="rect">
            <a:avLst/>
          </a:prstGeom>
          <a:noFill/>
          <a:ln w="1905" cmpd="sng">
            <a:solidFill>
              <a:srgbClr val="51515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4"/>
          <p:cNvSpPr/>
          <p:nvPr/>
        </p:nvSpPr>
        <p:spPr>
          <a:xfrm>
            <a:off x="2171700" y="679996"/>
            <a:ext cx="2051050" cy="2056854"/>
          </a:xfrm>
          <a:prstGeom prst="rect">
            <a:avLst/>
          </a:prstGeom>
          <a:noFill/>
          <a:ln w="1905" cmpd="sng">
            <a:solidFill>
              <a:srgbClr val="51515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5"/>
          <p:cNvSpPr/>
          <p:nvPr/>
        </p:nvSpPr>
        <p:spPr>
          <a:xfrm>
            <a:off x="2178050" y="3054350"/>
            <a:ext cx="2051050" cy="3117850"/>
          </a:xfrm>
          <a:prstGeom prst="rect">
            <a:avLst/>
          </a:prstGeom>
          <a:noFill/>
          <a:ln w="1905" cmpd="sng">
            <a:solidFill>
              <a:srgbClr val="51515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 name="Grafik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hteck 6"/>
          <p:cNvSpPr/>
          <p:nvPr/>
        </p:nvSpPr>
        <p:spPr>
          <a:xfrm>
            <a:off x="0" y="6553200"/>
            <a:ext cx="9982200" cy="307777"/>
          </a:xfrm>
          <a:prstGeom prst="rect">
            <a:avLst/>
          </a:prstGeom>
        </p:spPr>
        <p:txBody>
          <a:bodyPr wrap="square">
            <a:spAutoFit/>
          </a:bodyPr>
          <a:lstStyle/>
          <a:p>
            <a:r>
              <a:rPr lang="en-US" sz="1400" dirty="0" err="1">
                <a:latin typeface="Helvetica" panose="020B0604020202020204" pitchFamily="34" charset="0"/>
                <a:cs typeface="Helvetica" panose="020B0604020202020204" pitchFamily="34" charset="0"/>
              </a:rPr>
              <a:t>Helmstaedter</a:t>
            </a:r>
            <a:r>
              <a:rPr lang="en-US" sz="1400" dirty="0">
                <a:latin typeface="Helvetica" panose="020B0604020202020204" pitchFamily="34" charset="0"/>
                <a:cs typeface="Helvetica" panose="020B0604020202020204" pitchFamily="34" charset="0"/>
              </a:rPr>
              <a:t>, M., K. B. </a:t>
            </a:r>
            <a:r>
              <a:rPr lang="en-US" sz="1400" dirty="0" err="1">
                <a:latin typeface="Helvetica" panose="020B0604020202020204" pitchFamily="34" charset="0"/>
                <a:cs typeface="Helvetica" panose="020B0604020202020204" pitchFamily="34" charset="0"/>
              </a:rPr>
              <a:t>Briggman</a:t>
            </a:r>
            <a:r>
              <a:rPr lang="en-US" sz="1400" dirty="0">
                <a:latin typeface="Helvetica" panose="020B0604020202020204" pitchFamily="34" charset="0"/>
                <a:cs typeface="Helvetica" panose="020B0604020202020204" pitchFamily="34" charset="0"/>
              </a:rPr>
              <a:t>, et al. (2013). </a:t>
            </a:r>
          </a:p>
        </p:txBody>
      </p:sp>
    </p:spTree>
    <p:extLst>
      <p:ext uri="{BB962C8B-B14F-4D97-AF65-F5344CB8AC3E}">
        <p14:creationId xmlns:p14="http://schemas.microsoft.com/office/powerpoint/2010/main" val="14671438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4258" name="Picture 2" descr="C:\Users\wdenk\wddocs\helmstaedter\e2006\after_reclass\figure3_v29_wd2_mh_wd_mh3_pp_a-b.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2668" y="847267"/>
            <a:ext cx="16414197" cy="5462053"/>
          </a:xfrm>
          <a:prstGeom prst="rect">
            <a:avLst/>
          </a:prstGeom>
          <a:noFill/>
          <a:extLst>
            <a:ext uri="{909E8E84-426E-40DD-AFC4-6F175D3DCCD1}">
              <a14:hiddenFill xmlns:a14="http://schemas.microsoft.com/office/drawing/2010/main">
                <a:solidFill>
                  <a:srgbClr val="FFFFFF"/>
                </a:solidFill>
              </a14:hiddenFill>
            </a:ext>
          </a:extLst>
        </p:spPr>
      </p:pic>
      <p:sp>
        <p:nvSpPr>
          <p:cNvPr id="2" name="Rechteck 1"/>
          <p:cNvSpPr/>
          <p:nvPr/>
        </p:nvSpPr>
        <p:spPr>
          <a:xfrm>
            <a:off x="8366835" y="3532907"/>
            <a:ext cx="587020" cy="307777"/>
          </a:xfrm>
          <a:prstGeom prst="rect">
            <a:avLst/>
          </a:prstGeom>
        </p:spPr>
        <p:txBody>
          <a:bodyPr wrap="none">
            <a:spAutoFit/>
          </a:bodyPr>
          <a:lstStyle/>
          <a:p>
            <a:r>
              <a:rPr lang="en-US" sz="1400" dirty="0"/>
              <a:t>1 µm</a:t>
            </a:r>
          </a:p>
        </p:txBody>
      </p:sp>
      <p:sp>
        <p:nvSpPr>
          <p:cNvPr id="6" name="Rechteck 6"/>
          <p:cNvSpPr/>
          <p:nvPr/>
        </p:nvSpPr>
        <p:spPr>
          <a:xfrm>
            <a:off x="0" y="6553200"/>
            <a:ext cx="9982200" cy="307777"/>
          </a:xfrm>
          <a:prstGeom prst="rect">
            <a:avLst/>
          </a:prstGeom>
        </p:spPr>
        <p:txBody>
          <a:bodyPr wrap="square">
            <a:spAutoFit/>
          </a:bodyPr>
          <a:lstStyle/>
          <a:p>
            <a:r>
              <a:rPr lang="en-US" sz="1400" dirty="0" err="1">
                <a:latin typeface="Helvetica" panose="020B0604020202020204" pitchFamily="34" charset="0"/>
                <a:cs typeface="Helvetica" panose="020B0604020202020204" pitchFamily="34" charset="0"/>
              </a:rPr>
              <a:t>Helmstaedter</a:t>
            </a:r>
            <a:r>
              <a:rPr lang="en-US" sz="1400" dirty="0">
                <a:latin typeface="Helvetica" panose="020B0604020202020204" pitchFamily="34" charset="0"/>
                <a:cs typeface="Helvetica" panose="020B0604020202020204" pitchFamily="34" charset="0"/>
              </a:rPr>
              <a:t>, M., K. B. </a:t>
            </a:r>
            <a:r>
              <a:rPr lang="en-US" sz="1400" dirty="0" err="1">
                <a:latin typeface="Helvetica" panose="020B0604020202020204" pitchFamily="34" charset="0"/>
                <a:cs typeface="Helvetica" panose="020B0604020202020204" pitchFamily="34" charset="0"/>
              </a:rPr>
              <a:t>Briggman</a:t>
            </a:r>
            <a:r>
              <a:rPr lang="en-US" sz="1400" dirty="0">
                <a:latin typeface="Helvetica" panose="020B0604020202020204" pitchFamily="34" charset="0"/>
                <a:cs typeface="Helvetica" panose="020B0604020202020204" pitchFamily="34" charset="0"/>
              </a:rPr>
              <a:t>, et al. (2013). </a:t>
            </a:r>
          </a:p>
        </p:txBody>
      </p:sp>
    </p:spTree>
    <p:extLst>
      <p:ext uri="{BB962C8B-B14F-4D97-AF65-F5344CB8AC3E}">
        <p14:creationId xmlns:p14="http://schemas.microsoft.com/office/powerpoint/2010/main" val="35234197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52997" name="Picture 5" descr="C:\Users\wdenk\wddocs\helmstaedter\e2006\after_reclass\foofig4_ccmxonly.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1820" y="-1928020"/>
            <a:ext cx="12610524" cy="12053764"/>
          </a:xfrm>
          <a:prstGeom prst="rect">
            <a:avLst/>
          </a:prstGeom>
          <a:noFill/>
          <a:extLst>
            <a:ext uri="{909E8E84-426E-40DD-AFC4-6F175D3DCCD1}">
              <a14:hiddenFill xmlns:a14="http://schemas.microsoft.com/office/drawing/2010/main">
                <a:solidFill>
                  <a:srgbClr val="FFFFFF"/>
                </a:solidFill>
              </a14:hiddenFill>
            </a:ext>
          </a:extLst>
        </p:spPr>
      </p:pic>
      <p:pic>
        <p:nvPicPr>
          <p:cNvPr id="852998"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0894" y="4797152"/>
            <a:ext cx="3398143" cy="18088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hteck 6"/>
          <p:cNvSpPr/>
          <p:nvPr/>
        </p:nvSpPr>
        <p:spPr>
          <a:xfrm>
            <a:off x="0" y="6553200"/>
            <a:ext cx="9982200" cy="307777"/>
          </a:xfrm>
          <a:prstGeom prst="rect">
            <a:avLst/>
          </a:prstGeom>
        </p:spPr>
        <p:txBody>
          <a:bodyPr wrap="square">
            <a:spAutoFit/>
          </a:bodyPr>
          <a:lstStyle/>
          <a:p>
            <a:r>
              <a:rPr lang="en-US" sz="1400" dirty="0" err="1">
                <a:latin typeface="Helvetica" panose="020B0604020202020204" pitchFamily="34" charset="0"/>
                <a:cs typeface="Helvetica" panose="020B0604020202020204" pitchFamily="34" charset="0"/>
              </a:rPr>
              <a:t>Helmstaedter</a:t>
            </a:r>
            <a:r>
              <a:rPr lang="en-US" sz="1400" dirty="0">
                <a:latin typeface="Helvetica" panose="020B0604020202020204" pitchFamily="34" charset="0"/>
                <a:cs typeface="Helvetica" panose="020B0604020202020204" pitchFamily="34" charset="0"/>
              </a:rPr>
              <a:t>, M., K. B. </a:t>
            </a:r>
            <a:r>
              <a:rPr lang="en-US" sz="1400" dirty="0" err="1">
                <a:latin typeface="Helvetica" panose="020B0604020202020204" pitchFamily="34" charset="0"/>
                <a:cs typeface="Helvetica" panose="020B0604020202020204" pitchFamily="34" charset="0"/>
              </a:rPr>
              <a:t>Briggman</a:t>
            </a:r>
            <a:r>
              <a:rPr lang="en-US" sz="1400" dirty="0">
                <a:latin typeface="Helvetica" panose="020B0604020202020204" pitchFamily="34" charset="0"/>
                <a:cs typeface="Helvetica" panose="020B0604020202020204" pitchFamily="34" charset="0"/>
              </a:rPr>
              <a:t>, et al. (2013). </a:t>
            </a:r>
          </a:p>
        </p:txBody>
      </p:sp>
    </p:spTree>
    <p:extLst>
      <p:ext uri="{BB962C8B-B14F-4D97-AF65-F5344CB8AC3E}">
        <p14:creationId xmlns:p14="http://schemas.microsoft.com/office/powerpoint/2010/main" val="29880856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76200"/>
            <a:ext cx="3018646" cy="20208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9606" y="2133600"/>
            <a:ext cx="2996240" cy="20528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0979" y="4191000"/>
            <a:ext cx="3084221" cy="21946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9"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643745" y="596293"/>
            <a:ext cx="2197788" cy="15363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90" name="Picture 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811845" y="766372"/>
            <a:ext cx="2513856" cy="23936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91"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43745" y="3390405"/>
            <a:ext cx="2515011" cy="21328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92" name="Picture 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08659" y="3352800"/>
            <a:ext cx="2630541" cy="21773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hteck 10"/>
          <p:cNvSpPr/>
          <p:nvPr/>
        </p:nvSpPr>
        <p:spPr>
          <a:xfrm>
            <a:off x="0" y="6553200"/>
            <a:ext cx="9982200" cy="276999"/>
          </a:xfrm>
          <a:prstGeom prst="rect">
            <a:avLst/>
          </a:prstGeom>
        </p:spPr>
        <p:txBody>
          <a:bodyPr wrap="square">
            <a:spAutoFit/>
          </a:bodyPr>
          <a:lstStyle/>
          <a:p>
            <a:r>
              <a:rPr lang="en-US" sz="1200" dirty="0" err="1">
                <a:latin typeface="Calibri" pitchFamily="34" charset="0"/>
              </a:rPr>
              <a:t>Helmstaedter</a:t>
            </a:r>
            <a:r>
              <a:rPr lang="en-US" sz="1200" dirty="0">
                <a:latin typeface="Calibri" pitchFamily="34" charset="0"/>
              </a:rPr>
              <a:t>, M., K. B. </a:t>
            </a:r>
            <a:r>
              <a:rPr lang="en-US" sz="1200" dirty="0" err="1">
                <a:latin typeface="Calibri" pitchFamily="34" charset="0"/>
              </a:rPr>
              <a:t>Briggman</a:t>
            </a:r>
            <a:r>
              <a:rPr lang="en-US" sz="1200" dirty="0">
                <a:latin typeface="Calibri" pitchFamily="34" charset="0"/>
              </a:rPr>
              <a:t>, et al. (2013). "</a:t>
            </a:r>
            <a:r>
              <a:rPr lang="en-US" sz="1200" dirty="0" err="1">
                <a:latin typeface="Calibri" pitchFamily="34" charset="0"/>
              </a:rPr>
              <a:t>Connectomic</a:t>
            </a:r>
            <a:r>
              <a:rPr lang="en-US" sz="1200" dirty="0">
                <a:latin typeface="Calibri" pitchFamily="34" charset="0"/>
              </a:rPr>
              <a:t> reconstruction of the inner </a:t>
            </a:r>
            <a:r>
              <a:rPr lang="en-US" sz="1200" dirty="0" err="1" smtClean="0">
                <a:latin typeface="Calibri" pitchFamily="34" charset="0"/>
              </a:rPr>
              <a:t>plexiform</a:t>
            </a:r>
            <a:r>
              <a:rPr lang="en-US" sz="1200" dirty="0" smtClean="0">
                <a:latin typeface="Calibri" pitchFamily="34" charset="0"/>
              </a:rPr>
              <a:t> layer </a:t>
            </a:r>
            <a:r>
              <a:rPr lang="en-US" sz="1200" dirty="0">
                <a:latin typeface="Calibri" pitchFamily="34" charset="0"/>
              </a:rPr>
              <a:t>in the mouse retina." </a:t>
            </a:r>
            <a:r>
              <a:rPr lang="en-US" sz="1200" u="sng" dirty="0">
                <a:latin typeface="Calibri" pitchFamily="34" charset="0"/>
              </a:rPr>
              <a:t>Nature: (in press).</a:t>
            </a:r>
            <a:endParaRPr lang="en-US" sz="1200" dirty="0">
              <a:latin typeface="Calibri" pitchFamily="34" charset="0"/>
            </a:endParaRPr>
          </a:p>
        </p:txBody>
      </p:sp>
    </p:spTree>
    <p:extLst>
      <p:ext uri="{BB962C8B-B14F-4D97-AF65-F5344CB8AC3E}">
        <p14:creationId xmlns:p14="http://schemas.microsoft.com/office/powerpoint/2010/main" val="328541524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mouse-brain2.ti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00784" y="1524000"/>
            <a:ext cx="5595980" cy="3935469"/>
          </a:xfrm>
          <a:prstGeom prst="rect">
            <a:avLst/>
          </a:prstGeom>
        </p:spPr>
      </p:pic>
    </p:spTree>
    <p:extLst>
      <p:ext uri="{BB962C8B-B14F-4D97-AF65-F5344CB8AC3E}">
        <p14:creationId xmlns:p14="http://schemas.microsoft.com/office/powerpoint/2010/main" val="399266228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255" y="6562992"/>
            <a:ext cx="2492338" cy="280359"/>
          </a:xfrm>
          <a:prstGeom prst="rect">
            <a:avLst/>
          </a:prstGeom>
          <a:noFill/>
        </p:spPr>
        <p:txBody>
          <a:bodyPr wrap="none" lIns="64288" tIns="32144" rIns="64288" bIns="32144">
            <a:spAutoFit/>
          </a:bodyPr>
          <a:lstStyle/>
          <a:p>
            <a:pPr algn="ctr" defTabSz="642915" fontAlgn="base">
              <a:spcBef>
                <a:spcPct val="0"/>
              </a:spcBef>
              <a:spcAft>
                <a:spcPct val="0"/>
              </a:spcAft>
              <a:defRPr/>
            </a:pPr>
            <a:r>
              <a:rPr lang="en-US" sz="1400" dirty="0">
                <a:solidFill>
                  <a:srgbClr val="000000"/>
                </a:solidFill>
                <a:sym typeface="Gill Sans" pitchFamily="-84" charset="0"/>
              </a:rPr>
              <a:t>Mikula, Binding, and Denk, 2012</a:t>
            </a:r>
          </a:p>
        </p:txBody>
      </p:sp>
      <p:pic>
        <p:nvPicPr>
          <p:cNvPr id="6" name="Picture 5" descr="Kavli_perfusionSlide2.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98177" y="762000"/>
            <a:ext cx="6988623" cy="5732276"/>
          </a:xfrm>
          <a:prstGeom prst="rect">
            <a:avLst/>
          </a:prstGeom>
        </p:spPr>
      </p:pic>
      <p:sp>
        <p:nvSpPr>
          <p:cNvPr id="9" name="TextBox 1"/>
          <p:cNvSpPr txBox="1"/>
          <p:nvPr/>
        </p:nvSpPr>
        <p:spPr>
          <a:xfrm>
            <a:off x="7924800" y="6629400"/>
            <a:ext cx="1274708" cy="230832"/>
          </a:xfrm>
          <a:prstGeom prst="rect">
            <a:avLst/>
          </a:prstGeom>
          <a:noFill/>
        </p:spPr>
        <p:txBody>
          <a:bodyPr wrap="none" rtlCol="0">
            <a:spAutoFit/>
          </a:bodyPr>
          <a:lstStyle/>
          <a:p>
            <a:r>
              <a:rPr lang="en-US" sz="900" dirty="0" smtClean="0">
                <a:solidFill>
                  <a:schemeClr val="bg1">
                    <a:lumMod val="65000"/>
                  </a:schemeClr>
                </a:solidFill>
                <a:latin typeface="Helvetica" pitchFamily="34" charset="0"/>
              </a:rPr>
              <a:t>Illustration: Julia </a:t>
            </a:r>
            <a:r>
              <a:rPr lang="en-US" sz="900" dirty="0" err="1" smtClean="0">
                <a:solidFill>
                  <a:schemeClr val="bg1">
                    <a:lumMod val="65000"/>
                  </a:schemeClr>
                </a:solidFill>
                <a:latin typeface="Helvetica" pitchFamily="34" charset="0"/>
              </a:rPr>
              <a:t>Kuhl</a:t>
            </a:r>
            <a:endParaRPr lang="en-US" sz="900" dirty="0">
              <a:solidFill>
                <a:schemeClr val="bg1">
                  <a:lumMod val="65000"/>
                </a:schemeClr>
              </a:solidFill>
              <a:latin typeface="Helvetica" pitchFamily="34" charset="0"/>
            </a:endParaRPr>
          </a:p>
        </p:txBody>
      </p:sp>
      <p:pic>
        <p:nvPicPr>
          <p:cNvPr id="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0967" y="228600"/>
            <a:ext cx="1197429" cy="167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feld 7"/>
          <p:cNvSpPr txBox="1"/>
          <p:nvPr/>
        </p:nvSpPr>
        <p:spPr>
          <a:xfrm>
            <a:off x="76200" y="1902080"/>
            <a:ext cx="1300235" cy="307720"/>
          </a:xfrm>
          <a:prstGeom prst="rect">
            <a:avLst/>
          </a:prstGeom>
          <a:solidFill>
            <a:schemeClr val="bg1">
              <a:alpha val="85000"/>
            </a:schemeClr>
          </a:solidFill>
        </p:spPr>
        <p:txBody>
          <a:bodyPr wrap="none" lIns="91380" tIns="45692" rIns="91380" bIns="45692" rtlCol="0">
            <a:spAutoFit/>
          </a:bodyPr>
          <a:lstStyle/>
          <a:p>
            <a:r>
              <a:rPr lang="en-US" sz="1400" dirty="0" smtClean="0">
                <a:latin typeface="Helvetica" pitchFamily="34" charset="0"/>
                <a:cs typeface="Helvetica" pitchFamily="34" charset="0"/>
              </a:rPr>
              <a:t>Shawn </a:t>
            </a:r>
            <a:r>
              <a:rPr lang="en-US" sz="1400" dirty="0" err="1" smtClean="0">
                <a:latin typeface="Helvetica" pitchFamily="34" charset="0"/>
                <a:cs typeface="Helvetica" pitchFamily="34" charset="0"/>
              </a:rPr>
              <a:t>Mikula</a:t>
            </a:r>
            <a:endParaRPr lang="en-US" sz="1400" dirty="0">
              <a:latin typeface="Helvetica" pitchFamily="34" charset="0"/>
              <a:cs typeface="Helvetica" pitchFamily="34" charset="0"/>
            </a:endParaRPr>
          </a:p>
        </p:txBody>
      </p:sp>
    </p:spTree>
    <p:extLst>
      <p:ext uri="{BB962C8B-B14F-4D97-AF65-F5344CB8AC3E}">
        <p14:creationId xmlns:p14="http://schemas.microsoft.com/office/powerpoint/2010/main" val="351023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p:cNvSpPr/>
          <p:nvPr/>
        </p:nvSpPr>
        <p:spPr>
          <a:xfrm>
            <a:off x="-76200" y="0"/>
            <a:ext cx="9296400" cy="68580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lIns="91380" tIns="45692" rIns="91380" bIns="45692" rtlCol="0" anchor="ctr"/>
          <a:lstStyle/>
          <a:p>
            <a:pPr algn="ctr"/>
            <a:endParaRPr lang="en-US"/>
          </a:p>
        </p:txBody>
      </p:sp>
      <p:pic>
        <p:nvPicPr>
          <p:cNvPr id="1229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306" y="426724"/>
            <a:ext cx="9121184" cy="5852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2" name="Picture 4"/>
          <p:cNvPicPr>
            <a:picLocks noChangeAspect="1" noChangeArrowheads="1"/>
          </p:cNvPicPr>
          <p:nvPr/>
        </p:nvPicPr>
        <p:blipFill>
          <a:blip r:embed="rId5">
            <a:extLst>
              <a:ext uri="{BEBA8EAE-BF5A-486C-A8C5-ECC9F3942E4B}">
                <a14:imgProps xmlns:a14="http://schemas.microsoft.com/office/drawing/2010/main">
                  <a14:imgLayer r:embed="rId6">
                    <a14:imgEffect>
                      <a14:brightnessContrast bright="6000" contrast="67000"/>
                    </a14:imgEffect>
                  </a14:imgLayer>
                </a14:imgProps>
              </a:ext>
              <a:ext uri="{28A0092B-C50C-407E-A947-70E740481C1C}">
                <a14:useLocalDpi xmlns:a14="http://schemas.microsoft.com/office/drawing/2010/main" val="0"/>
              </a:ext>
            </a:extLst>
          </a:blip>
          <a:srcRect/>
          <a:stretch>
            <a:fillRect/>
          </a:stretch>
        </p:blipFill>
        <p:spPr bwMode="auto">
          <a:xfrm>
            <a:off x="-3200400" y="-6248400"/>
            <a:ext cx="19202400" cy="1920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feld 5"/>
          <p:cNvSpPr txBox="1"/>
          <p:nvPr/>
        </p:nvSpPr>
        <p:spPr>
          <a:xfrm>
            <a:off x="10037" y="6550280"/>
            <a:ext cx="1300235" cy="307720"/>
          </a:xfrm>
          <a:prstGeom prst="rect">
            <a:avLst/>
          </a:prstGeom>
          <a:solidFill>
            <a:schemeClr val="bg1">
              <a:alpha val="85000"/>
            </a:schemeClr>
          </a:solidFill>
        </p:spPr>
        <p:txBody>
          <a:bodyPr wrap="none" lIns="91380" tIns="45692" rIns="91380" bIns="45692" rtlCol="0">
            <a:spAutoFit/>
          </a:bodyPr>
          <a:lstStyle/>
          <a:p>
            <a:r>
              <a:rPr lang="en-US" sz="1400" dirty="0" smtClean="0">
                <a:latin typeface="Helvetica" pitchFamily="34" charset="0"/>
                <a:cs typeface="Helvetica" pitchFamily="34" charset="0"/>
              </a:rPr>
              <a:t>Shawn </a:t>
            </a:r>
            <a:r>
              <a:rPr lang="en-US" sz="1400" dirty="0" err="1" smtClean="0">
                <a:latin typeface="Helvetica" pitchFamily="34" charset="0"/>
                <a:cs typeface="Helvetica" pitchFamily="34" charset="0"/>
              </a:rPr>
              <a:t>Mikula</a:t>
            </a:r>
            <a:endParaRPr lang="en-US" sz="1400" dirty="0">
              <a:latin typeface="Helvetica" pitchFamily="34" charset="0"/>
              <a:cs typeface="Helvetica" pitchFamily="34" charset="0"/>
            </a:endParaRPr>
          </a:p>
        </p:txBody>
      </p:sp>
      <p:pic>
        <p:nvPicPr>
          <p:cNvPr id="3" name="whole-brain.InternalCapsule.40nm.512px-output2.wmv">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7"/>
          <a:stretch>
            <a:fillRect/>
          </a:stretch>
        </p:blipFill>
        <p:spPr>
          <a:xfrm>
            <a:off x="2133600" y="990600"/>
            <a:ext cx="4876800" cy="4876800"/>
          </a:xfrm>
          <a:prstGeom prst="rect">
            <a:avLst/>
          </a:prstGeom>
        </p:spPr>
      </p:pic>
    </p:spTree>
    <p:extLst>
      <p:ext uri="{BB962C8B-B14F-4D97-AF65-F5344CB8AC3E}">
        <p14:creationId xmlns:p14="http://schemas.microsoft.com/office/powerpoint/2010/main" val="36328722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2292"/>
                                        </p:tgtEl>
                                        <p:attrNameLst>
                                          <p:attrName>style.visibility</p:attrName>
                                        </p:attrNameLst>
                                      </p:cBhvr>
                                      <p:to>
                                        <p:strVal val="visible"/>
                                      </p:to>
                                    </p:set>
                                    <p:anim calcmode="lin" valueType="num">
                                      <p:cBhvr>
                                        <p:cTn id="7" dur="2000" fill="hold"/>
                                        <p:tgtEl>
                                          <p:spTgt spid="12292"/>
                                        </p:tgtEl>
                                        <p:attrNameLst>
                                          <p:attrName>ppt_w</p:attrName>
                                        </p:attrNameLst>
                                      </p:cBhvr>
                                      <p:tavLst>
                                        <p:tav tm="0">
                                          <p:val>
                                            <p:fltVal val="0"/>
                                          </p:val>
                                        </p:tav>
                                        <p:tav tm="100000">
                                          <p:val>
                                            <p:strVal val="#ppt_w"/>
                                          </p:val>
                                        </p:tav>
                                      </p:tavLst>
                                    </p:anim>
                                    <p:anim calcmode="lin" valueType="num">
                                      <p:cBhvr>
                                        <p:cTn id="8" dur="2000" fill="hold"/>
                                        <p:tgtEl>
                                          <p:spTgt spid="12292"/>
                                        </p:tgtEl>
                                        <p:attrNameLst>
                                          <p:attrName>ppt_h</p:attrName>
                                        </p:attrNameLst>
                                      </p:cBhvr>
                                      <p:tavLst>
                                        <p:tav tm="0">
                                          <p:val>
                                            <p:fltVal val="0"/>
                                          </p:val>
                                        </p:tav>
                                        <p:tav tm="100000">
                                          <p:val>
                                            <p:strVal val="#ppt_h"/>
                                          </p:val>
                                        </p:tav>
                                      </p:tavLst>
                                    </p:anim>
                                    <p:animEffect transition="in" filter="fade">
                                      <p:cBhvr>
                                        <p:cTn id="9" dur="2000"/>
                                        <p:tgtEl>
                                          <p:spTgt spid="12292"/>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childTnLst>
                                </p:cTn>
                              </p:par>
                            </p:childTnLst>
                          </p:cTn>
                        </p:par>
                        <p:par>
                          <p:cTn id="14" fill="hold">
                            <p:stCondLst>
                              <p:cond delay="0"/>
                            </p:stCondLst>
                            <p:childTnLst>
                              <p:par>
                                <p:cTn id="15" presetID="1" presetClass="mediacall" presetSubtype="0" fill="hold" nodeType="afterEffect">
                                  <p:stCondLst>
                                    <p:cond delay="0"/>
                                  </p:stCondLst>
                                  <p:childTnLst>
                                    <p:cmd type="call" cmd="playFrom(0.0)">
                                      <p:cBhvr>
                                        <p:cTn id="16" dur="2182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7" fill="hold" display="0">
                  <p:stCondLst>
                    <p:cond delay="indefinite"/>
                  </p:stCondLst>
                </p:cTn>
                <p:tgtEl>
                  <p:spTgt spid="3"/>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D:\SkyDrive\doc.enhanced.staining\membrane-cytoplasm-figures\_Fig_Blockface_staining\blockface-membrane5a-14.t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8348" y="480057"/>
            <a:ext cx="8108398" cy="5943569"/>
          </a:xfrm>
          <a:prstGeom prst="rect">
            <a:avLst/>
          </a:prstGeom>
          <a:noFill/>
          <a:extLst>
            <a:ext uri="{909E8E84-426E-40DD-AFC4-6F175D3DCCD1}">
              <a14:hiddenFill xmlns:a14="http://schemas.microsoft.com/office/drawing/2010/main">
                <a:solidFill>
                  <a:srgbClr val="FFFFFF"/>
                </a:solidFill>
              </a14:hiddenFill>
            </a:ext>
          </a:extLst>
        </p:spPr>
      </p:pic>
      <p:sp>
        <p:nvSpPr>
          <p:cNvPr id="3" name="Textfeld 3"/>
          <p:cNvSpPr txBox="1"/>
          <p:nvPr/>
        </p:nvSpPr>
        <p:spPr>
          <a:xfrm>
            <a:off x="76200" y="6553200"/>
            <a:ext cx="1207062" cy="307777"/>
          </a:xfrm>
          <a:prstGeom prst="rect">
            <a:avLst/>
          </a:prstGeom>
          <a:noFill/>
        </p:spPr>
        <p:txBody>
          <a:bodyPr wrap="none" rtlCol="0">
            <a:spAutoFit/>
          </a:bodyPr>
          <a:lstStyle/>
          <a:p>
            <a:r>
              <a:rPr lang="en-US" sz="1400" dirty="0" smtClean="0">
                <a:latin typeface="Calibri"/>
                <a:cs typeface="Calibri"/>
              </a:rPr>
              <a:t>Shawn </a:t>
            </a:r>
            <a:r>
              <a:rPr lang="en-US" sz="1400" dirty="0" err="1" smtClean="0">
                <a:latin typeface="Calibri"/>
                <a:cs typeface="Calibri"/>
              </a:rPr>
              <a:t>Mikula</a:t>
            </a:r>
            <a:endParaRPr lang="en-US" sz="1400" dirty="0">
              <a:latin typeface="Calibri"/>
              <a:cs typeface="Calibri"/>
            </a:endParaRPr>
          </a:p>
        </p:txBody>
      </p:sp>
    </p:spTree>
    <p:extLst>
      <p:ext uri="{BB962C8B-B14F-4D97-AF65-F5344CB8AC3E}">
        <p14:creationId xmlns:p14="http://schemas.microsoft.com/office/powerpoint/2010/main" val="66203671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D:\SkyDrive\doc.enhanced.staining\membrane-cytoplasm-figures\_Fig_Blockface_staining\blockface-membrane5a-13.t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136277"/>
            <a:ext cx="9144000" cy="5155199"/>
          </a:xfrm>
          <a:prstGeom prst="rect">
            <a:avLst/>
          </a:prstGeom>
          <a:noFill/>
          <a:extLst>
            <a:ext uri="{909E8E84-426E-40DD-AFC4-6F175D3DCCD1}">
              <a14:hiddenFill xmlns:a14="http://schemas.microsoft.com/office/drawing/2010/main">
                <a:solidFill>
                  <a:srgbClr val="FFFFFF"/>
                </a:solidFill>
              </a14:hiddenFill>
            </a:ext>
          </a:extLst>
        </p:spPr>
      </p:pic>
      <p:sp>
        <p:nvSpPr>
          <p:cNvPr id="3" name="Textfeld 3"/>
          <p:cNvSpPr txBox="1"/>
          <p:nvPr/>
        </p:nvSpPr>
        <p:spPr>
          <a:xfrm>
            <a:off x="152400" y="6375797"/>
            <a:ext cx="1058560" cy="276999"/>
          </a:xfrm>
          <a:prstGeom prst="rect">
            <a:avLst/>
          </a:prstGeom>
          <a:noFill/>
        </p:spPr>
        <p:txBody>
          <a:bodyPr wrap="none" rtlCol="0">
            <a:spAutoFit/>
          </a:bodyPr>
          <a:lstStyle/>
          <a:p>
            <a:r>
              <a:rPr lang="en-US" sz="1200" dirty="0" smtClean="0">
                <a:latin typeface="Calibri"/>
                <a:cs typeface="Calibri"/>
              </a:rPr>
              <a:t>Shawn </a:t>
            </a:r>
            <a:r>
              <a:rPr lang="en-US" sz="1200" dirty="0" err="1" smtClean="0">
                <a:latin typeface="Calibri"/>
                <a:cs typeface="Calibri"/>
              </a:rPr>
              <a:t>Mikula</a:t>
            </a:r>
            <a:endParaRPr lang="en-US" sz="1200" dirty="0">
              <a:latin typeface="Calibri"/>
              <a:cs typeface="Calibri"/>
            </a:endParaRPr>
          </a:p>
        </p:txBody>
      </p:sp>
    </p:spTree>
    <p:extLst>
      <p:ext uri="{BB962C8B-B14F-4D97-AF65-F5344CB8AC3E}">
        <p14:creationId xmlns:p14="http://schemas.microsoft.com/office/powerpoint/2010/main" val="189585828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p:cNvSpPr/>
          <p:nvPr/>
        </p:nvSpPr>
        <p:spPr>
          <a:xfrm>
            <a:off x="6796426" y="1794938"/>
            <a:ext cx="2065213" cy="553990"/>
          </a:xfrm>
          <a:prstGeom prst="rect">
            <a:avLst/>
          </a:prstGeom>
        </p:spPr>
        <p:txBody>
          <a:bodyPr wrap="square" lIns="91430" tIns="45716" rIns="91430" bIns="45716">
            <a:spAutoFit/>
          </a:bodyPr>
          <a:lstStyle/>
          <a:p>
            <a:r>
              <a:rPr lang="en-US" sz="1000" dirty="0">
                <a:latin typeface="Arial" pitchFamily="34" charset="0"/>
                <a:cs typeface="Arial" pitchFamily="34" charset="0"/>
              </a:rPr>
              <a:t>- 61 parallel beams</a:t>
            </a:r>
          </a:p>
          <a:p>
            <a:r>
              <a:rPr lang="en-US" sz="1000" dirty="0">
                <a:latin typeface="Arial" pitchFamily="34" charset="0"/>
                <a:cs typeface="Arial" pitchFamily="34" charset="0"/>
              </a:rPr>
              <a:t>- </a:t>
            </a:r>
            <a:r>
              <a:rPr lang="en-US" sz="1000" dirty="0" err="1">
                <a:latin typeface="Arial" pitchFamily="34" charset="0"/>
                <a:cs typeface="Arial" pitchFamily="34" charset="0"/>
              </a:rPr>
              <a:t>Acq</a:t>
            </a:r>
            <a:r>
              <a:rPr lang="en-US" sz="1000" dirty="0">
                <a:latin typeface="Arial" pitchFamily="34" charset="0"/>
                <a:cs typeface="Arial" pitchFamily="34" charset="0"/>
              </a:rPr>
              <a:t>. rate: 1.22 </a:t>
            </a:r>
            <a:r>
              <a:rPr lang="en-US" sz="1000" dirty="0" err="1">
                <a:latin typeface="Arial" pitchFamily="34" charset="0"/>
                <a:cs typeface="Arial" pitchFamily="34" charset="0"/>
              </a:rPr>
              <a:t>Gpixel</a:t>
            </a:r>
            <a:r>
              <a:rPr lang="en-US" sz="1000" dirty="0">
                <a:latin typeface="Arial" pitchFamily="34" charset="0"/>
                <a:cs typeface="Arial" pitchFamily="34" charset="0"/>
              </a:rPr>
              <a:t>/s</a:t>
            </a:r>
          </a:p>
          <a:p>
            <a:r>
              <a:rPr lang="en-US" sz="1000" dirty="0">
                <a:latin typeface="Arial" pitchFamily="34" charset="0"/>
                <a:cs typeface="Arial" pitchFamily="34" charset="0"/>
              </a:rPr>
              <a:t>- Resolution: 4-10 </a:t>
            </a:r>
            <a:r>
              <a:rPr lang="en-US" sz="1000" dirty="0" smtClean="0">
                <a:latin typeface="Arial" pitchFamily="34" charset="0"/>
                <a:cs typeface="Arial" pitchFamily="34" charset="0"/>
              </a:rPr>
              <a:t>nm</a:t>
            </a:r>
            <a:endParaRPr lang="en-US" sz="1000" dirty="0">
              <a:latin typeface="Arial" pitchFamily="34" charset="0"/>
              <a:cs typeface="Arial" pitchFamily="34" charset="0"/>
            </a:endParaRPr>
          </a:p>
        </p:txBody>
      </p:sp>
      <p:sp>
        <p:nvSpPr>
          <p:cNvPr id="47" name="Rectangle 46"/>
          <p:cNvSpPr/>
          <p:nvPr/>
        </p:nvSpPr>
        <p:spPr>
          <a:xfrm>
            <a:off x="6796426" y="2908014"/>
            <a:ext cx="2065213" cy="1015663"/>
          </a:xfrm>
          <a:prstGeom prst="rect">
            <a:avLst/>
          </a:prstGeom>
        </p:spPr>
        <p:txBody>
          <a:bodyPr wrap="square" lIns="91430" tIns="45716" rIns="91430" bIns="45716">
            <a:spAutoFit/>
          </a:bodyPr>
          <a:lstStyle/>
          <a:p>
            <a:r>
              <a:rPr lang="en-US" sz="1000" dirty="0">
                <a:latin typeface="Arial" pitchFamily="34" charset="0"/>
                <a:cs typeface="Arial" pitchFamily="34" charset="0"/>
              </a:rPr>
              <a:t>- Pascal Anger</a:t>
            </a:r>
          </a:p>
          <a:p>
            <a:r>
              <a:rPr lang="en-US" sz="1000" dirty="0">
                <a:latin typeface="Arial" pitchFamily="34" charset="0"/>
                <a:cs typeface="Arial" pitchFamily="34" charset="0"/>
              </a:rPr>
              <a:t>- Thomas </a:t>
            </a:r>
            <a:r>
              <a:rPr lang="en-US" sz="1000" dirty="0" err="1">
                <a:latin typeface="Arial" pitchFamily="34" charset="0"/>
                <a:cs typeface="Arial" pitchFamily="34" charset="0"/>
              </a:rPr>
              <a:t>Kemen</a:t>
            </a:r>
            <a:r>
              <a:rPr lang="en-US" sz="1000" dirty="0">
                <a:latin typeface="Arial" pitchFamily="34" charset="0"/>
                <a:cs typeface="Arial" pitchFamily="34" charset="0"/>
              </a:rPr>
              <a:t> </a:t>
            </a:r>
          </a:p>
          <a:p>
            <a:r>
              <a:rPr lang="en-US" sz="1000" dirty="0">
                <a:latin typeface="Arial" pitchFamily="34" charset="0"/>
                <a:cs typeface="Arial" pitchFamily="34" charset="0"/>
              </a:rPr>
              <a:t>- Mario </a:t>
            </a:r>
            <a:r>
              <a:rPr lang="en-US" sz="1000" dirty="0" err="1">
                <a:latin typeface="Arial" pitchFamily="34" charset="0"/>
                <a:cs typeface="Arial" pitchFamily="34" charset="0"/>
              </a:rPr>
              <a:t>Mützel</a:t>
            </a:r>
            <a:endParaRPr lang="en-US" sz="1000" dirty="0">
              <a:latin typeface="Arial" pitchFamily="34" charset="0"/>
              <a:cs typeface="Arial" pitchFamily="34" charset="0"/>
            </a:endParaRPr>
          </a:p>
          <a:p>
            <a:r>
              <a:rPr lang="en-US" sz="1000" dirty="0">
                <a:latin typeface="Arial" pitchFamily="34" charset="0"/>
                <a:cs typeface="Arial" pitchFamily="34" charset="0"/>
              </a:rPr>
              <a:t>- Stefan Schubert</a:t>
            </a:r>
          </a:p>
          <a:p>
            <a:r>
              <a:rPr lang="en-US" sz="1000" dirty="0">
                <a:latin typeface="Arial" pitchFamily="34" charset="0"/>
                <a:cs typeface="Arial" pitchFamily="34" charset="0"/>
              </a:rPr>
              <a:t>- Dirk </a:t>
            </a:r>
            <a:r>
              <a:rPr lang="en-US" sz="1000" dirty="0" err="1">
                <a:latin typeface="Arial" pitchFamily="34" charset="0"/>
                <a:cs typeface="Arial" pitchFamily="34" charset="0"/>
              </a:rPr>
              <a:t>Zeidler</a:t>
            </a:r>
            <a:endParaRPr lang="en-US" sz="1000" dirty="0">
              <a:latin typeface="Arial" pitchFamily="34" charset="0"/>
              <a:cs typeface="Arial" pitchFamily="34" charset="0"/>
            </a:endParaRPr>
          </a:p>
          <a:p>
            <a:endParaRPr lang="en-US" sz="1000" dirty="0">
              <a:solidFill>
                <a:srgbClr val="FF0000"/>
              </a:solidFill>
              <a:latin typeface="Arial" pitchFamily="34" charset="0"/>
              <a:cs typeface="Arial" pitchFamily="34" charset="0"/>
            </a:endParaRPr>
          </a:p>
        </p:txBody>
      </p:sp>
      <p:grpSp>
        <p:nvGrpSpPr>
          <p:cNvPr id="451" name="Group 450"/>
          <p:cNvGrpSpPr/>
          <p:nvPr/>
        </p:nvGrpSpPr>
        <p:grpSpPr>
          <a:xfrm>
            <a:off x="521908" y="1143000"/>
            <a:ext cx="3672408" cy="2948559"/>
            <a:chOff x="351781" y="1232599"/>
            <a:chExt cx="3672408" cy="2948559"/>
          </a:xfrm>
        </p:grpSpPr>
        <p:sp>
          <p:nvSpPr>
            <p:cNvPr id="337" name="Rectangle 2"/>
            <p:cNvSpPr>
              <a:spLocks noChangeArrowheads="1"/>
            </p:cNvSpPr>
            <p:nvPr/>
          </p:nvSpPr>
          <p:spPr bwMode="auto">
            <a:xfrm>
              <a:off x="552941" y="1647764"/>
              <a:ext cx="702708" cy="677746"/>
            </a:xfrm>
            <a:prstGeom prst="rect">
              <a:avLst/>
            </a:prstGeom>
            <a:solidFill>
              <a:schemeClr val="bg1">
                <a:lumMod val="85000"/>
              </a:schemeClr>
            </a:solidFill>
            <a:ln w="6350">
              <a:solidFill>
                <a:srgbClr val="000000"/>
              </a:solidFill>
              <a:miter lim="800000"/>
              <a:headEnd/>
              <a:tailEnd/>
            </a:ln>
          </p:spPr>
          <p:txBody>
            <a:bodyPr/>
            <a:lstStyle/>
            <a:p>
              <a:pPr>
                <a:defRPr/>
              </a:pPr>
              <a:endParaRPr lang="de-DE" sz="800">
                <a:latin typeface="Arial" pitchFamily="34" charset="0"/>
                <a:cs typeface="Arial" pitchFamily="34" charset="0"/>
              </a:endParaRPr>
            </a:p>
          </p:txBody>
        </p:sp>
        <p:sp>
          <p:nvSpPr>
            <p:cNvPr id="338" name="Rectangle 4"/>
            <p:cNvSpPr>
              <a:spLocks noChangeArrowheads="1"/>
            </p:cNvSpPr>
            <p:nvPr/>
          </p:nvSpPr>
          <p:spPr bwMode="auto">
            <a:xfrm>
              <a:off x="1283108" y="1641523"/>
              <a:ext cx="1296828" cy="1542713"/>
            </a:xfrm>
            <a:prstGeom prst="rect">
              <a:avLst/>
            </a:prstGeom>
            <a:solidFill>
              <a:schemeClr val="bg1">
                <a:lumMod val="85000"/>
              </a:schemeClr>
            </a:solidFill>
            <a:ln w="6350">
              <a:solidFill>
                <a:srgbClr val="000000"/>
              </a:solidFill>
              <a:miter lim="800000"/>
              <a:headEnd/>
              <a:tailEnd/>
            </a:ln>
          </p:spPr>
          <p:txBody>
            <a:bodyPr/>
            <a:lstStyle/>
            <a:p>
              <a:pPr>
                <a:defRPr/>
              </a:pPr>
              <a:endParaRPr lang="de-DE" sz="800">
                <a:latin typeface="Arial" pitchFamily="34" charset="0"/>
                <a:cs typeface="Arial" pitchFamily="34" charset="0"/>
              </a:endParaRPr>
            </a:p>
          </p:txBody>
        </p:sp>
        <p:sp>
          <p:nvSpPr>
            <p:cNvPr id="339" name="Freeform 5"/>
            <p:cNvSpPr>
              <a:spLocks/>
            </p:cNvSpPr>
            <p:nvPr/>
          </p:nvSpPr>
          <p:spPr bwMode="auto">
            <a:xfrm>
              <a:off x="3200265" y="1806279"/>
              <a:ext cx="461815" cy="127311"/>
            </a:xfrm>
            <a:custGeom>
              <a:avLst/>
              <a:gdLst>
                <a:gd name="T0" fmla="*/ 2147483647 w 294"/>
                <a:gd name="T1" fmla="*/ 2147483647 h 82"/>
                <a:gd name="T2" fmla="*/ 2147483647 w 294"/>
                <a:gd name="T3" fmla="*/ 2147483647 h 82"/>
                <a:gd name="T4" fmla="*/ 0 w 294"/>
                <a:gd name="T5" fmla="*/ 2147483647 h 82"/>
                <a:gd name="T6" fmla="*/ 2147483647 w 294"/>
                <a:gd name="T7" fmla="*/ 0 h 82"/>
                <a:gd name="T8" fmla="*/ 2147483647 w 294"/>
                <a:gd name="T9" fmla="*/ 2147483647 h 82"/>
                <a:gd name="T10" fmla="*/ 2147483647 w 294"/>
                <a:gd name="T11" fmla="*/ 2147483647 h 82"/>
                <a:gd name="T12" fmla="*/ 0 60000 65536"/>
                <a:gd name="T13" fmla="*/ 0 60000 65536"/>
                <a:gd name="T14" fmla="*/ 0 60000 65536"/>
                <a:gd name="T15" fmla="*/ 0 60000 65536"/>
                <a:gd name="T16" fmla="*/ 0 60000 65536"/>
                <a:gd name="T17" fmla="*/ 0 60000 65536"/>
                <a:gd name="T18" fmla="*/ 0 w 294"/>
                <a:gd name="T19" fmla="*/ 0 h 82"/>
                <a:gd name="T20" fmla="*/ 294 w 294"/>
                <a:gd name="T21" fmla="*/ 82 h 82"/>
              </a:gdLst>
              <a:ahLst/>
              <a:cxnLst>
                <a:cxn ang="T12">
                  <a:pos x="T0" y="T1"/>
                </a:cxn>
                <a:cxn ang="T13">
                  <a:pos x="T2" y="T3"/>
                </a:cxn>
                <a:cxn ang="T14">
                  <a:pos x="T4" y="T5"/>
                </a:cxn>
                <a:cxn ang="T15">
                  <a:pos x="T6" y="T7"/>
                </a:cxn>
                <a:cxn ang="T16">
                  <a:pos x="T8" y="T9"/>
                </a:cxn>
                <a:cxn ang="T17">
                  <a:pos x="T10" y="T11"/>
                </a:cxn>
              </a:cxnLst>
              <a:rect l="T18" t="T19" r="T20" b="T21"/>
              <a:pathLst>
                <a:path w="294" h="82">
                  <a:moveTo>
                    <a:pt x="294" y="36"/>
                  </a:moveTo>
                  <a:lnTo>
                    <a:pt x="193" y="69"/>
                  </a:lnTo>
                  <a:lnTo>
                    <a:pt x="0" y="82"/>
                  </a:lnTo>
                  <a:lnTo>
                    <a:pt x="4" y="0"/>
                  </a:lnTo>
                  <a:lnTo>
                    <a:pt x="193" y="13"/>
                  </a:lnTo>
                  <a:lnTo>
                    <a:pt x="294" y="36"/>
                  </a:lnTo>
                  <a:close/>
                </a:path>
              </a:pathLst>
            </a:custGeom>
            <a:solidFill>
              <a:srgbClr val="FF5050"/>
            </a:solidFill>
            <a:ln w="6350" cap="rnd">
              <a:solidFill>
                <a:srgbClr val="FF5050"/>
              </a:solidFill>
              <a:prstDash val="solid"/>
              <a:round/>
              <a:headEnd/>
              <a:tailEnd/>
            </a:ln>
          </p:spPr>
          <p:txBody>
            <a:bodyPr/>
            <a:lstStyle/>
            <a:p>
              <a:endParaRPr lang="en-US" sz="800">
                <a:latin typeface="Arial" pitchFamily="34" charset="0"/>
                <a:cs typeface="Arial" pitchFamily="34" charset="0"/>
              </a:endParaRPr>
            </a:p>
          </p:txBody>
        </p:sp>
        <p:sp>
          <p:nvSpPr>
            <p:cNvPr id="340" name="Freeform 6"/>
            <p:cNvSpPr>
              <a:spLocks/>
            </p:cNvSpPr>
            <p:nvPr/>
          </p:nvSpPr>
          <p:spPr bwMode="auto">
            <a:xfrm>
              <a:off x="3192776" y="1691449"/>
              <a:ext cx="469304" cy="128559"/>
            </a:xfrm>
            <a:custGeom>
              <a:avLst/>
              <a:gdLst>
                <a:gd name="T0" fmla="*/ 2147483647 w 299"/>
                <a:gd name="T1" fmla="*/ 2147483647 h 83"/>
                <a:gd name="T2" fmla="*/ 2147483647 w 299"/>
                <a:gd name="T3" fmla="*/ 2147483647 h 83"/>
                <a:gd name="T4" fmla="*/ 0 w 299"/>
                <a:gd name="T5" fmla="*/ 2147483647 h 83"/>
                <a:gd name="T6" fmla="*/ 2147483647 w 299"/>
                <a:gd name="T7" fmla="*/ 0 h 83"/>
                <a:gd name="T8" fmla="*/ 2147483647 w 299"/>
                <a:gd name="T9" fmla="*/ 2147483647 h 83"/>
                <a:gd name="T10" fmla="*/ 2147483647 w 299"/>
                <a:gd name="T11" fmla="*/ 2147483647 h 83"/>
                <a:gd name="T12" fmla="*/ 0 60000 65536"/>
                <a:gd name="T13" fmla="*/ 0 60000 65536"/>
                <a:gd name="T14" fmla="*/ 0 60000 65536"/>
                <a:gd name="T15" fmla="*/ 0 60000 65536"/>
                <a:gd name="T16" fmla="*/ 0 60000 65536"/>
                <a:gd name="T17" fmla="*/ 0 60000 65536"/>
                <a:gd name="T18" fmla="*/ 0 w 299"/>
                <a:gd name="T19" fmla="*/ 0 h 83"/>
                <a:gd name="T20" fmla="*/ 299 w 299"/>
                <a:gd name="T21" fmla="*/ 83 h 83"/>
              </a:gdLst>
              <a:ahLst/>
              <a:cxnLst>
                <a:cxn ang="T12">
                  <a:pos x="T0" y="T1"/>
                </a:cxn>
                <a:cxn ang="T13">
                  <a:pos x="T2" y="T3"/>
                </a:cxn>
                <a:cxn ang="T14">
                  <a:pos x="T4" y="T5"/>
                </a:cxn>
                <a:cxn ang="T15">
                  <a:pos x="T6" y="T7"/>
                </a:cxn>
                <a:cxn ang="T16">
                  <a:pos x="T8" y="T9"/>
                </a:cxn>
                <a:cxn ang="T17">
                  <a:pos x="T10" y="T11"/>
                </a:cxn>
              </a:cxnLst>
              <a:rect l="T18" t="T19" r="T20" b="T21"/>
              <a:pathLst>
                <a:path w="299" h="83">
                  <a:moveTo>
                    <a:pt x="299" y="37"/>
                  </a:moveTo>
                  <a:lnTo>
                    <a:pt x="198" y="69"/>
                  </a:lnTo>
                  <a:lnTo>
                    <a:pt x="0" y="83"/>
                  </a:lnTo>
                  <a:lnTo>
                    <a:pt x="5" y="0"/>
                  </a:lnTo>
                  <a:lnTo>
                    <a:pt x="198" y="14"/>
                  </a:lnTo>
                  <a:lnTo>
                    <a:pt x="299" y="37"/>
                  </a:lnTo>
                  <a:close/>
                </a:path>
              </a:pathLst>
            </a:custGeom>
            <a:solidFill>
              <a:srgbClr val="FF5050"/>
            </a:solidFill>
            <a:ln w="6350" cap="rnd">
              <a:solidFill>
                <a:srgbClr val="FF5050"/>
              </a:solidFill>
              <a:prstDash val="solid"/>
              <a:round/>
              <a:headEnd/>
              <a:tailEnd/>
            </a:ln>
          </p:spPr>
          <p:txBody>
            <a:bodyPr/>
            <a:lstStyle/>
            <a:p>
              <a:endParaRPr lang="en-US" sz="800">
                <a:latin typeface="Arial" pitchFamily="34" charset="0"/>
                <a:cs typeface="Arial" pitchFamily="34" charset="0"/>
              </a:endParaRPr>
            </a:p>
          </p:txBody>
        </p:sp>
        <p:sp>
          <p:nvSpPr>
            <p:cNvPr id="341" name="Freeform 7"/>
            <p:cNvSpPr>
              <a:spLocks/>
            </p:cNvSpPr>
            <p:nvPr/>
          </p:nvSpPr>
          <p:spPr bwMode="auto">
            <a:xfrm>
              <a:off x="3186536" y="1906131"/>
              <a:ext cx="466808" cy="134800"/>
            </a:xfrm>
            <a:custGeom>
              <a:avLst/>
              <a:gdLst>
                <a:gd name="T0" fmla="*/ 2147483647 w 298"/>
                <a:gd name="T1" fmla="*/ 2147483647 h 87"/>
                <a:gd name="T2" fmla="*/ 2147483647 w 298"/>
                <a:gd name="T3" fmla="*/ 2147483647 h 87"/>
                <a:gd name="T4" fmla="*/ 0 w 298"/>
                <a:gd name="T5" fmla="*/ 2147483647 h 87"/>
                <a:gd name="T6" fmla="*/ 2147483647 w 298"/>
                <a:gd name="T7" fmla="*/ 0 h 87"/>
                <a:gd name="T8" fmla="*/ 2147483647 w 298"/>
                <a:gd name="T9" fmla="*/ 2147483647 h 87"/>
                <a:gd name="T10" fmla="*/ 2147483647 w 298"/>
                <a:gd name="T11" fmla="*/ 2147483647 h 87"/>
                <a:gd name="T12" fmla="*/ 0 60000 65536"/>
                <a:gd name="T13" fmla="*/ 0 60000 65536"/>
                <a:gd name="T14" fmla="*/ 0 60000 65536"/>
                <a:gd name="T15" fmla="*/ 0 60000 65536"/>
                <a:gd name="T16" fmla="*/ 0 60000 65536"/>
                <a:gd name="T17" fmla="*/ 0 60000 65536"/>
                <a:gd name="T18" fmla="*/ 0 w 298"/>
                <a:gd name="T19" fmla="*/ 0 h 87"/>
                <a:gd name="T20" fmla="*/ 298 w 298"/>
                <a:gd name="T21" fmla="*/ 87 h 87"/>
              </a:gdLst>
              <a:ahLst/>
              <a:cxnLst>
                <a:cxn ang="T12">
                  <a:pos x="T0" y="T1"/>
                </a:cxn>
                <a:cxn ang="T13">
                  <a:pos x="T2" y="T3"/>
                </a:cxn>
                <a:cxn ang="T14">
                  <a:pos x="T4" y="T5"/>
                </a:cxn>
                <a:cxn ang="T15">
                  <a:pos x="T6" y="T7"/>
                </a:cxn>
                <a:cxn ang="T16">
                  <a:pos x="T8" y="T9"/>
                </a:cxn>
                <a:cxn ang="T17">
                  <a:pos x="T10" y="T11"/>
                </a:cxn>
              </a:cxnLst>
              <a:rect l="T18" t="T19" r="T20" b="T21"/>
              <a:pathLst>
                <a:path w="298" h="87">
                  <a:moveTo>
                    <a:pt x="298" y="41"/>
                  </a:moveTo>
                  <a:lnTo>
                    <a:pt x="197" y="74"/>
                  </a:lnTo>
                  <a:lnTo>
                    <a:pt x="0" y="87"/>
                  </a:lnTo>
                  <a:lnTo>
                    <a:pt x="9" y="0"/>
                  </a:lnTo>
                  <a:lnTo>
                    <a:pt x="197" y="18"/>
                  </a:lnTo>
                  <a:lnTo>
                    <a:pt x="298" y="41"/>
                  </a:lnTo>
                  <a:close/>
                </a:path>
              </a:pathLst>
            </a:custGeom>
            <a:solidFill>
              <a:srgbClr val="FF5050"/>
            </a:solidFill>
            <a:ln w="6350" cap="rnd">
              <a:solidFill>
                <a:srgbClr val="FF5050"/>
              </a:solidFill>
              <a:prstDash val="solid"/>
              <a:round/>
              <a:headEnd/>
              <a:tailEnd/>
            </a:ln>
          </p:spPr>
          <p:txBody>
            <a:bodyPr/>
            <a:lstStyle/>
            <a:p>
              <a:endParaRPr lang="en-US" sz="800">
                <a:latin typeface="Arial" pitchFamily="34" charset="0"/>
                <a:cs typeface="Arial" pitchFamily="34" charset="0"/>
              </a:endParaRPr>
            </a:p>
          </p:txBody>
        </p:sp>
        <p:sp>
          <p:nvSpPr>
            <p:cNvPr id="342" name="Freeform 8"/>
            <p:cNvSpPr>
              <a:spLocks/>
            </p:cNvSpPr>
            <p:nvPr/>
          </p:nvSpPr>
          <p:spPr bwMode="auto">
            <a:xfrm>
              <a:off x="3192776" y="2019712"/>
              <a:ext cx="469304" cy="136049"/>
            </a:xfrm>
            <a:custGeom>
              <a:avLst/>
              <a:gdLst>
                <a:gd name="T0" fmla="*/ 2147483647 w 299"/>
                <a:gd name="T1" fmla="*/ 2147483647 h 87"/>
                <a:gd name="T2" fmla="*/ 2147483647 w 299"/>
                <a:gd name="T3" fmla="*/ 2147483647 h 87"/>
                <a:gd name="T4" fmla="*/ 0 w 299"/>
                <a:gd name="T5" fmla="*/ 2147483647 h 87"/>
                <a:gd name="T6" fmla="*/ 2147483647 w 299"/>
                <a:gd name="T7" fmla="*/ 0 h 87"/>
                <a:gd name="T8" fmla="*/ 2147483647 w 299"/>
                <a:gd name="T9" fmla="*/ 2147483647 h 87"/>
                <a:gd name="T10" fmla="*/ 2147483647 w 299"/>
                <a:gd name="T11" fmla="*/ 2147483647 h 87"/>
                <a:gd name="T12" fmla="*/ 0 60000 65536"/>
                <a:gd name="T13" fmla="*/ 0 60000 65536"/>
                <a:gd name="T14" fmla="*/ 0 60000 65536"/>
                <a:gd name="T15" fmla="*/ 0 60000 65536"/>
                <a:gd name="T16" fmla="*/ 0 60000 65536"/>
                <a:gd name="T17" fmla="*/ 0 60000 65536"/>
                <a:gd name="T18" fmla="*/ 0 w 299"/>
                <a:gd name="T19" fmla="*/ 0 h 87"/>
                <a:gd name="T20" fmla="*/ 299 w 299"/>
                <a:gd name="T21" fmla="*/ 87 h 87"/>
              </a:gdLst>
              <a:ahLst/>
              <a:cxnLst>
                <a:cxn ang="T12">
                  <a:pos x="T0" y="T1"/>
                </a:cxn>
                <a:cxn ang="T13">
                  <a:pos x="T2" y="T3"/>
                </a:cxn>
                <a:cxn ang="T14">
                  <a:pos x="T4" y="T5"/>
                </a:cxn>
                <a:cxn ang="T15">
                  <a:pos x="T6" y="T7"/>
                </a:cxn>
                <a:cxn ang="T16">
                  <a:pos x="T8" y="T9"/>
                </a:cxn>
                <a:cxn ang="T17">
                  <a:pos x="T10" y="T11"/>
                </a:cxn>
              </a:cxnLst>
              <a:rect l="T18" t="T19" r="T20" b="T21"/>
              <a:pathLst>
                <a:path w="299" h="87">
                  <a:moveTo>
                    <a:pt x="299" y="41"/>
                  </a:moveTo>
                  <a:lnTo>
                    <a:pt x="198" y="73"/>
                  </a:lnTo>
                  <a:lnTo>
                    <a:pt x="0" y="87"/>
                  </a:lnTo>
                  <a:lnTo>
                    <a:pt x="5" y="0"/>
                  </a:lnTo>
                  <a:lnTo>
                    <a:pt x="198" y="18"/>
                  </a:lnTo>
                  <a:lnTo>
                    <a:pt x="299" y="41"/>
                  </a:lnTo>
                  <a:close/>
                </a:path>
              </a:pathLst>
            </a:custGeom>
            <a:solidFill>
              <a:srgbClr val="FF5050"/>
            </a:solidFill>
            <a:ln w="6350" cap="rnd">
              <a:solidFill>
                <a:srgbClr val="FF5050"/>
              </a:solidFill>
              <a:prstDash val="solid"/>
              <a:round/>
              <a:headEnd/>
              <a:tailEnd/>
            </a:ln>
          </p:spPr>
          <p:txBody>
            <a:bodyPr/>
            <a:lstStyle/>
            <a:p>
              <a:endParaRPr lang="en-US" sz="800">
                <a:latin typeface="Arial" pitchFamily="34" charset="0"/>
                <a:cs typeface="Arial" pitchFamily="34" charset="0"/>
              </a:endParaRPr>
            </a:p>
          </p:txBody>
        </p:sp>
        <p:sp>
          <p:nvSpPr>
            <p:cNvPr id="343" name="Freeform 9"/>
            <p:cNvSpPr>
              <a:spLocks/>
            </p:cNvSpPr>
            <p:nvPr/>
          </p:nvSpPr>
          <p:spPr bwMode="auto">
            <a:xfrm>
              <a:off x="3186536" y="2133294"/>
              <a:ext cx="466808" cy="137296"/>
            </a:xfrm>
            <a:custGeom>
              <a:avLst/>
              <a:gdLst>
                <a:gd name="T0" fmla="*/ 2147483647 w 298"/>
                <a:gd name="T1" fmla="*/ 2147483647 h 88"/>
                <a:gd name="T2" fmla="*/ 2147483647 w 298"/>
                <a:gd name="T3" fmla="*/ 2147483647 h 88"/>
                <a:gd name="T4" fmla="*/ 0 w 298"/>
                <a:gd name="T5" fmla="*/ 2147483647 h 88"/>
                <a:gd name="T6" fmla="*/ 2147483647 w 298"/>
                <a:gd name="T7" fmla="*/ 0 h 88"/>
                <a:gd name="T8" fmla="*/ 2147483647 w 298"/>
                <a:gd name="T9" fmla="*/ 2147483647 h 88"/>
                <a:gd name="T10" fmla="*/ 2147483647 w 298"/>
                <a:gd name="T11" fmla="*/ 2147483647 h 88"/>
                <a:gd name="T12" fmla="*/ 0 60000 65536"/>
                <a:gd name="T13" fmla="*/ 0 60000 65536"/>
                <a:gd name="T14" fmla="*/ 0 60000 65536"/>
                <a:gd name="T15" fmla="*/ 0 60000 65536"/>
                <a:gd name="T16" fmla="*/ 0 60000 65536"/>
                <a:gd name="T17" fmla="*/ 0 60000 65536"/>
                <a:gd name="T18" fmla="*/ 0 w 298"/>
                <a:gd name="T19" fmla="*/ 0 h 88"/>
                <a:gd name="T20" fmla="*/ 298 w 298"/>
                <a:gd name="T21" fmla="*/ 88 h 88"/>
              </a:gdLst>
              <a:ahLst/>
              <a:cxnLst>
                <a:cxn ang="T12">
                  <a:pos x="T0" y="T1"/>
                </a:cxn>
                <a:cxn ang="T13">
                  <a:pos x="T2" y="T3"/>
                </a:cxn>
                <a:cxn ang="T14">
                  <a:pos x="T4" y="T5"/>
                </a:cxn>
                <a:cxn ang="T15">
                  <a:pos x="T6" y="T7"/>
                </a:cxn>
                <a:cxn ang="T16">
                  <a:pos x="T8" y="T9"/>
                </a:cxn>
                <a:cxn ang="T17">
                  <a:pos x="T10" y="T11"/>
                </a:cxn>
              </a:cxnLst>
              <a:rect l="T18" t="T19" r="T20" b="T21"/>
              <a:pathLst>
                <a:path w="298" h="88">
                  <a:moveTo>
                    <a:pt x="298" y="42"/>
                  </a:moveTo>
                  <a:lnTo>
                    <a:pt x="197" y="74"/>
                  </a:lnTo>
                  <a:lnTo>
                    <a:pt x="0" y="88"/>
                  </a:lnTo>
                  <a:lnTo>
                    <a:pt x="9" y="0"/>
                  </a:lnTo>
                  <a:lnTo>
                    <a:pt x="197" y="19"/>
                  </a:lnTo>
                  <a:lnTo>
                    <a:pt x="298" y="42"/>
                  </a:lnTo>
                  <a:close/>
                </a:path>
              </a:pathLst>
            </a:custGeom>
            <a:solidFill>
              <a:srgbClr val="FF5050"/>
            </a:solidFill>
            <a:ln w="6350" cap="rnd">
              <a:solidFill>
                <a:srgbClr val="FF5050"/>
              </a:solidFill>
              <a:prstDash val="solid"/>
              <a:round/>
              <a:headEnd/>
              <a:tailEnd/>
            </a:ln>
          </p:spPr>
          <p:txBody>
            <a:bodyPr/>
            <a:lstStyle/>
            <a:p>
              <a:endParaRPr lang="en-US" sz="800">
                <a:latin typeface="Arial" pitchFamily="34" charset="0"/>
                <a:cs typeface="Arial" pitchFamily="34" charset="0"/>
              </a:endParaRPr>
            </a:p>
          </p:txBody>
        </p:sp>
        <p:sp>
          <p:nvSpPr>
            <p:cNvPr id="344" name="Freeform 10"/>
            <p:cNvSpPr>
              <a:spLocks/>
            </p:cNvSpPr>
            <p:nvPr/>
          </p:nvSpPr>
          <p:spPr bwMode="auto">
            <a:xfrm>
              <a:off x="3200265" y="1806279"/>
              <a:ext cx="461815" cy="127311"/>
            </a:xfrm>
            <a:custGeom>
              <a:avLst/>
              <a:gdLst>
                <a:gd name="T0" fmla="*/ 2147483647 w 294"/>
                <a:gd name="T1" fmla="*/ 2147483647 h 82"/>
                <a:gd name="T2" fmla="*/ 2147483647 w 294"/>
                <a:gd name="T3" fmla="*/ 2147483647 h 82"/>
                <a:gd name="T4" fmla="*/ 0 w 294"/>
                <a:gd name="T5" fmla="*/ 2147483647 h 82"/>
                <a:gd name="T6" fmla="*/ 2147483647 w 294"/>
                <a:gd name="T7" fmla="*/ 0 h 82"/>
                <a:gd name="T8" fmla="*/ 2147483647 w 294"/>
                <a:gd name="T9" fmla="*/ 2147483647 h 82"/>
                <a:gd name="T10" fmla="*/ 2147483647 w 294"/>
                <a:gd name="T11" fmla="*/ 2147483647 h 82"/>
                <a:gd name="T12" fmla="*/ 0 60000 65536"/>
                <a:gd name="T13" fmla="*/ 0 60000 65536"/>
                <a:gd name="T14" fmla="*/ 0 60000 65536"/>
                <a:gd name="T15" fmla="*/ 0 60000 65536"/>
                <a:gd name="T16" fmla="*/ 0 60000 65536"/>
                <a:gd name="T17" fmla="*/ 0 60000 65536"/>
                <a:gd name="T18" fmla="*/ 0 w 294"/>
                <a:gd name="T19" fmla="*/ 0 h 82"/>
                <a:gd name="T20" fmla="*/ 294 w 294"/>
                <a:gd name="T21" fmla="*/ 82 h 82"/>
              </a:gdLst>
              <a:ahLst/>
              <a:cxnLst>
                <a:cxn ang="T12">
                  <a:pos x="T0" y="T1"/>
                </a:cxn>
                <a:cxn ang="T13">
                  <a:pos x="T2" y="T3"/>
                </a:cxn>
                <a:cxn ang="T14">
                  <a:pos x="T4" y="T5"/>
                </a:cxn>
                <a:cxn ang="T15">
                  <a:pos x="T6" y="T7"/>
                </a:cxn>
                <a:cxn ang="T16">
                  <a:pos x="T8" y="T9"/>
                </a:cxn>
                <a:cxn ang="T17">
                  <a:pos x="T10" y="T11"/>
                </a:cxn>
              </a:cxnLst>
              <a:rect l="T18" t="T19" r="T20" b="T21"/>
              <a:pathLst>
                <a:path w="294" h="82">
                  <a:moveTo>
                    <a:pt x="294" y="36"/>
                  </a:moveTo>
                  <a:lnTo>
                    <a:pt x="193" y="69"/>
                  </a:lnTo>
                  <a:lnTo>
                    <a:pt x="0" y="82"/>
                  </a:lnTo>
                  <a:lnTo>
                    <a:pt x="4" y="0"/>
                  </a:lnTo>
                  <a:lnTo>
                    <a:pt x="193" y="13"/>
                  </a:lnTo>
                  <a:lnTo>
                    <a:pt x="294" y="36"/>
                  </a:lnTo>
                  <a:close/>
                </a:path>
              </a:pathLst>
            </a:custGeom>
            <a:solidFill>
              <a:srgbClr val="FF5050"/>
            </a:solidFill>
            <a:ln w="6350" cap="rnd">
              <a:solidFill>
                <a:srgbClr val="FF5050"/>
              </a:solidFill>
              <a:prstDash val="solid"/>
              <a:round/>
              <a:headEnd/>
              <a:tailEnd/>
            </a:ln>
          </p:spPr>
          <p:txBody>
            <a:bodyPr/>
            <a:lstStyle/>
            <a:p>
              <a:endParaRPr lang="en-US" sz="800">
                <a:latin typeface="Arial" pitchFamily="34" charset="0"/>
                <a:cs typeface="Arial" pitchFamily="34" charset="0"/>
              </a:endParaRPr>
            </a:p>
          </p:txBody>
        </p:sp>
        <p:sp>
          <p:nvSpPr>
            <p:cNvPr id="345" name="Freeform 11"/>
            <p:cNvSpPr>
              <a:spLocks/>
            </p:cNvSpPr>
            <p:nvPr/>
          </p:nvSpPr>
          <p:spPr bwMode="auto">
            <a:xfrm>
              <a:off x="3192776" y="1691449"/>
              <a:ext cx="469304" cy="128559"/>
            </a:xfrm>
            <a:custGeom>
              <a:avLst/>
              <a:gdLst>
                <a:gd name="T0" fmla="*/ 2147483647 w 299"/>
                <a:gd name="T1" fmla="*/ 2147483647 h 83"/>
                <a:gd name="T2" fmla="*/ 2147483647 w 299"/>
                <a:gd name="T3" fmla="*/ 2147483647 h 83"/>
                <a:gd name="T4" fmla="*/ 0 w 299"/>
                <a:gd name="T5" fmla="*/ 2147483647 h 83"/>
                <a:gd name="T6" fmla="*/ 2147483647 w 299"/>
                <a:gd name="T7" fmla="*/ 0 h 83"/>
                <a:gd name="T8" fmla="*/ 2147483647 w 299"/>
                <a:gd name="T9" fmla="*/ 2147483647 h 83"/>
                <a:gd name="T10" fmla="*/ 2147483647 w 299"/>
                <a:gd name="T11" fmla="*/ 2147483647 h 83"/>
                <a:gd name="T12" fmla="*/ 0 60000 65536"/>
                <a:gd name="T13" fmla="*/ 0 60000 65536"/>
                <a:gd name="T14" fmla="*/ 0 60000 65536"/>
                <a:gd name="T15" fmla="*/ 0 60000 65536"/>
                <a:gd name="T16" fmla="*/ 0 60000 65536"/>
                <a:gd name="T17" fmla="*/ 0 60000 65536"/>
                <a:gd name="T18" fmla="*/ 0 w 299"/>
                <a:gd name="T19" fmla="*/ 0 h 83"/>
                <a:gd name="T20" fmla="*/ 299 w 299"/>
                <a:gd name="T21" fmla="*/ 83 h 83"/>
              </a:gdLst>
              <a:ahLst/>
              <a:cxnLst>
                <a:cxn ang="T12">
                  <a:pos x="T0" y="T1"/>
                </a:cxn>
                <a:cxn ang="T13">
                  <a:pos x="T2" y="T3"/>
                </a:cxn>
                <a:cxn ang="T14">
                  <a:pos x="T4" y="T5"/>
                </a:cxn>
                <a:cxn ang="T15">
                  <a:pos x="T6" y="T7"/>
                </a:cxn>
                <a:cxn ang="T16">
                  <a:pos x="T8" y="T9"/>
                </a:cxn>
                <a:cxn ang="T17">
                  <a:pos x="T10" y="T11"/>
                </a:cxn>
              </a:cxnLst>
              <a:rect l="T18" t="T19" r="T20" b="T21"/>
              <a:pathLst>
                <a:path w="299" h="83">
                  <a:moveTo>
                    <a:pt x="299" y="37"/>
                  </a:moveTo>
                  <a:lnTo>
                    <a:pt x="198" y="69"/>
                  </a:lnTo>
                  <a:lnTo>
                    <a:pt x="0" y="83"/>
                  </a:lnTo>
                  <a:lnTo>
                    <a:pt x="5" y="0"/>
                  </a:lnTo>
                  <a:lnTo>
                    <a:pt x="198" y="14"/>
                  </a:lnTo>
                  <a:lnTo>
                    <a:pt x="299" y="37"/>
                  </a:lnTo>
                  <a:close/>
                </a:path>
              </a:pathLst>
            </a:custGeom>
            <a:solidFill>
              <a:srgbClr val="FF5050"/>
            </a:solidFill>
            <a:ln w="6350" cap="rnd">
              <a:solidFill>
                <a:srgbClr val="FF5050"/>
              </a:solidFill>
              <a:prstDash val="solid"/>
              <a:round/>
              <a:headEnd/>
              <a:tailEnd/>
            </a:ln>
          </p:spPr>
          <p:txBody>
            <a:bodyPr/>
            <a:lstStyle/>
            <a:p>
              <a:endParaRPr lang="en-US" sz="800">
                <a:latin typeface="Arial" pitchFamily="34" charset="0"/>
                <a:cs typeface="Arial" pitchFamily="34" charset="0"/>
              </a:endParaRPr>
            </a:p>
          </p:txBody>
        </p:sp>
        <p:sp>
          <p:nvSpPr>
            <p:cNvPr id="346" name="Freeform 12"/>
            <p:cNvSpPr>
              <a:spLocks/>
            </p:cNvSpPr>
            <p:nvPr/>
          </p:nvSpPr>
          <p:spPr bwMode="auto">
            <a:xfrm>
              <a:off x="3186536" y="1906131"/>
              <a:ext cx="466808" cy="134800"/>
            </a:xfrm>
            <a:custGeom>
              <a:avLst/>
              <a:gdLst>
                <a:gd name="T0" fmla="*/ 2147483647 w 298"/>
                <a:gd name="T1" fmla="*/ 2147483647 h 87"/>
                <a:gd name="T2" fmla="*/ 2147483647 w 298"/>
                <a:gd name="T3" fmla="*/ 2147483647 h 87"/>
                <a:gd name="T4" fmla="*/ 0 w 298"/>
                <a:gd name="T5" fmla="*/ 2147483647 h 87"/>
                <a:gd name="T6" fmla="*/ 2147483647 w 298"/>
                <a:gd name="T7" fmla="*/ 0 h 87"/>
                <a:gd name="T8" fmla="*/ 2147483647 w 298"/>
                <a:gd name="T9" fmla="*/ 2147483647 h 87"/>
                <a:gd name="T10" fmla="*/ 2147483647 w 298"/>
                <a:gd name="T11" fmla="*/ 2147483647 h 87"/>
                <a:gd name="T12" fmla="*/ 0 60000 65536"/>
                <a:gd name="T13" fmla="*/ 0 60000 65536"/>
                <a:gd name="T14" fmla="*/ 0 60000 65536"/>
                <a:gd name="T15" fmla="*/ 0 60000 65536"/>
                <a:gd name="T16" fmla="*/ 0 60000 65536"/>
                <a:gd name="T17" fmla="*/ 0 60000 65536"/>
                <a:gd name="T18" fmla="*/ 0 w 298"/>
                <a:gd name="T19" fmla="*/ 0 h 87"/>
                <a:gd name="T20" fmla="*/ 298 w 298"/>
                <a:gd name="T21" fmla="*/ 87 h 87"/>
              </a:gdLst>
              <a:ahLst/>
              <a:cxnLst>
                <a:cxn ang="T12">
                  <a:pos x="T0" y="T1"/>
                </a:cxn>
                <a:cxn ang="T13">
                  <a:pos x="T2" y="T3"/>
                </a:cxn>
                <a:cxn ang="T14">
                  <a:pos x="T4" y="T5"/>
                </a:cxn>
                <a:cxn ang="T15">
                  <a:pos x="T6" y="T7"/>
                </a:cxn>
                <a:cxn ang="T16">
                  <a:pos x="T8" y="T9"/>
                </a:cxn>
                <a:cxn ang="T17">
                  <a:pos x="T10" y="T11"/>
                </a:cxn>
              </a:cxnLst>
              <a:rect l="T18" t="T19" r="T20" b="T21"/>
              <a:pathLst>
                <a:path w="298" h="87">
                  <a:moveTo>
                    <a:pt x="298" y="41"/>
                  </a:moveTo>
                  <a:lnTo>
                    <a:pt x="197" y="74"/>
                  </a:lnTo>
                  <a:lnTo>
                    <a:pt x="0" y="87"/>
                  </a:lnTo>
                  <a:lnTo>
                    <a:pt x="9" y="0"/>
                  </a:lnTo>
                  <a:lnTo>
                    <a:pt x="197" y="18"/>
                  </a:lnTo>
                  <a:lnTo>
                    <a:pt x="298" y="41"/>
                  </a:lnTo>
                  <a:close/>
                </a:path>
              </a:pathLst>
            </a:custGeom>
            <a:solidFill>
              <a:srgbClr val="FF5050"/>
            </a:solidFill>
            <a:ln w="6350" cap="rnd">
              <a:solidFill>
                <a:srgbClr val="FF5050"/>
              </a:solidFill>
              <a:prstDash val="solid"/>
              <a:round/>
              <a:headEnd/>
              <a:tailEnd/>
            </a:ln>
          </p:spPr>
          <p:txBody>
            <a:bodyPr/>
            <a:lstStyle/>
            <a:p>
              <a:endParaRPr lang="en-US" sz="800">
                <a:latin typeface="Arial" pitchFamily="34" charset="0"/>
                <a:cs typeface="Arial" pitchFamily="34" charset="0"/>
              </a:endParaRPr>
            </a:p>
          </p:txBody>
        </p:sp>
        <p:sp>
          <p:nvSpPr>
            <p:cNvPr id="347" name="Freeform 13"/>
            <p:cNvSpPr>
              <a:spLocks/>
            </p:cNvSpPr>
            <p:nvPr/>
          </p:nvSpPr>
          <p:spPr bwMode="auto">
            <a:xfrm>
              <a:off x="3192776" y="2019712"/>
              <a:ext cx="469304" cy="136049"/>
            </a:xfrm>
            <a:custGeom>
              <a:avLst/>
              <a:gdLst>
                <a:gd name="T0" fmla="*/ 2147483647 w 299"/>
                <a:gd name="T1" fmla="*/ 2147483647 h 87"/>
                <a:gd name="T2" fmla="*/ 2147483647 w 299"/>
                <a:gd name="T3" fmla="*/ 2147483647 h 87"/>
                <a:gd name="T4" fmla="*/ 0 w 299"/>
                <a:gd name="T5" fmla="*/ 2147483647 h 87"/>
                <a:gd name="T6" fmla="*/ 2147483647 w 299"/>
                <a:gd name="T7" fmla="*/ 0 h 87"/>
                <a:gd name="T8" fmla="*/ 2147483647 w 299"/>
                <a:gd name="T9" fmla="*/ 2147483647 h 87"/>
                <a:gd name="T10" fmla="*/ 2147483647 w 299"/>
                <a:gd name="T11" fmla="*/ 2147483647 h 87"/>
                <a:gd name="T12" fmla="*/ 0 60000 65536"/>
                <a:gd name="T13" fmla="*/ 0 60000 65536"/>
                <a:gd name="T14" fmla="*/ 0 60000 65536"/>
                <a:gd name="T15" fmla="*/ 0 60000 65536"/>
                <a:gd name="T16" fmla="*/ 0 60000 65536"/>
                <a:gd name="T17" fmla="*/ 0 60000 65536"/>
                <a:gd name="T18" fmla="*/ 0 w 299"/>
                <a:gd name="T19" fmla="*/ 0 h 87"/>
                <a:gd name="T20" fmla="*/ 299 w 299"/>
                <a:gd name="T21" fmla="*/ 87 h 87"/>
              </a:gdLst>
              <a:ahLst/>
              <a:cxnLst>
                <a:cxn ang="T12">
                  <a:pos x="T0" y="T1"/>
                </a:cxn>
                <a:cxn ang="T13">
                  <a:pos x="T2" y="T3"/>
                </a:cxn>
                <a:cxn ang="T14">
                  <a:pos x="T4" y="T5"/>
                </a:cxn>
                <a:cxn ang="T15">
                  <a:pos x="T6" y="T7"/>
                </a:cxn>
                <a:cxn ang="T16">
                  <a:pos x="T8" y="T9"/>
                </a:cxn>
                <a:cxn ang="T17">
                  <a:pos x="T10" y="T11"/>
                </a:cxn>
              </a:cxnLst>
              <a:rect l="T18" t="T19" r="T20" b="T21"/>
              <a:pathLst>
                <a:path w="299" h="87">
                  <a:moveTo>
                    <a:pt x="299" y="41"/>
                  </a:moveTo>
                  <a:lnTo>
                    <a:pt x="198" y="73"/>
                  </a:lnTo>
                  <a:lnTo>
                    <a:pt x="0" y="87"/>
                  </a:lnTo>
                  <a:lnTo>
                    <a:pt x="5" y="0"/>
                  </a:lnTo>
                  <a:lnTo>
                    <a:pt x="198" y="18"/>
                  </a:lnTo>
                  <a:lnTo>
                    <a:pt x="299" y="41"/>
                  </a:lnTo>
                  <a:close/>
                </a:path>
              </a:pathLst>
            </a:custGeom>
            <a:solidFill>
              <a:srgbClr val="FF5050"/>
            </a:solidFill>
            <a:ln w="6350" cap="rnd">
              <a:solidFill>
                <a:srgbClr val="FF5050"/>
              </a:solidFill>
              <a:prstDash val="solid"/>
              <a:round/>
              <a:headEnd/>
              <a:tailEnd/>
            </a:ln>
          </p:spPr>
          <p:txBody>
            <a:bodyPr/>
            <a:lstStyle/>
            <a:p>
              <a:endParaRPr lang="en-US" sz="800">
                <a:latin typeface="Arial" pitchFamily="34" charset="0"/>
                <a:cs typeface="Arial" pitchFamily="34" charset="0"/>
              </a:endParaRPr>
            </a:p>
          </p:txBody>
        </p:sp>
        <p:sp>
          <p:nvSpPr>
            <p:cNvPr id="348" name="Freeform 14"/>
            <p:cNvSpPr>
              <a:spLocks/>
            </p:cNvSpPr>
            <p:nvPr/>
          </p:nvSpPr>
          <p:spPr bwMode="auto">
            <a:xfrm>
              <a:off x="3186536" y="2133294"/>
              <a:ext cx="466808" cy="137296"/>
            </a:xfrm>
            <a:custGeom>
              <a:avLst/>
              <a:gdLst>
                <a:gd name="T0" fmla="*/ 2147483647 w 298"/>
                <a:gd name="T1" fmla="*/ 2147483647 h 88"/>
                <a:gd name="T2" fmla="*/ 2147483647 w 298"/>
                <a:gd name="T3" fmla="*/ 2147483647 h 88"/>
                <a:gd name="T4" fmla="*/ 0 w 298"/>
                <a:gd name="T5" fmla="*/ 2147483647 h 88"/>
                <a:gd name="T6" fmla="*/ 2147483647 w 298"/>
                <a:gd name="T7" fmla="*/ 0 h 88"/>
                <a:gd name="T8" fmla="*/ 2147483647 w 298"/>
                <a:gd name="T9" fmla="*/ 2147483647 h 88"/>
                <a:gd name="T10" fmla="*/ 2147483647 w 298"/>
                <a:gd name="T11" fmla="*/ 2147483647 h 88"/>
                <a:gd name="T12" fmla="*/ 0 60000 65536"/>
                <a:gd name="T13" fmla="*/ 0 60000 65536"/>
                <a:gd name="T14" fmla="*/ 0 60000 65536"/>
                <a:gd name="T15" fmla="*/ 0 60000 65536"/>
                <a:gd name="T16" fmla="*/ 0 60000 65536"/>
                <a:gd name="T17" fmla="*/ 0 60000 65536"/>
                <a:gd name="T18" fmla="*/ 0 w 298"/>
                <a:gd name="T19" fmla="*/ 0 h 88"/>
                <a:gd name="T20" fmla="*/ 298 w 298"/>
                <a:gd name="T21" fmla="*/ 88 h 88"/>
              </a:gdLst>
              <a:ahLst/>
              <a:cxnLst>
                <a:cxn ang="T12">
                  <a:pos x="T0" y="T1"/>
                </a:cxn>
                <a:cxn ang="T13">
                  <a:pos x="T2" y="T3"/>
                </a:cxn>
                <a:cxn ang="T14">
                  <a:pos x="T4" y="T5"/>
                </a:cxn>
                <a:cxn ang="T15">
                  <a:pos x="T6" y="T7"/>
                </a:cxn>
                <a:cxn ang="T16">
                  <a:pos x="T8" y="T9"/>
                </a:cxn>
                <a:cxn ang="T17">
                  <a:pos x="T10" y="T11"/>
                </a:cxn>
              </a:cxnLst>
              <a:rect l="T18" t="T19" r="T20" b="T21"/>
              <a:pathLst>
                <a:path w="298" h="88">
                  <a:moveTo>
                    <a:pt x="298" y="42"/>
                  </a:moveTo>
                  <a:lnTo>
                    <a:pt x="197" y="74"/>
                  </a:lnTo>
                  <a:lnTo>
                    <a:pt x="0" y="88"/>
                  </a:lnTo>
                  <a:lnTo>
                    <a:pt x="9" y="0"/>
                  </a:lnTo>
                  <a:lnTo>
                    <a:pt x="197" y="19"/>
                  </a:lnTo>
                  <a:lnTo>
                    <a:pt x="298" y="42"/>
                  </a:lnTo>
                  <a:close/>
                </a:path>
              </a:pathLst>
            </a:custGeom>
            <a:solidFill>
              <a:srgbClr val="FF5050"/>
            </a:solidFill>
            <a:ln w="6350" cap="rnd">
              <a:solidFill>
                <a:srgbClr val="FF5050"/>
              </a:solidFill>
              <a:prstDash val="solid"/>
              <a:round/>
              <a:headEnd/>
              <a:tailEnd/>
            </a:ln>
          </p:spPr>
          <p:txBody>
            <a:bodyPr/>
            <a:lstStyle/>
            <a:p>
              <a:endParaRPr lang="en-US" sz="800">
                <a:latin typeface="Arial" pitchFamily="34" charset="0"/>
                <a:cs typeface="Arial" pitchFamily="34" charset="0"/>
              </a:endParaRPr>
            </a:p>
          </p:txBody>
        </p:sp>
        <p:sp>
          <p:nvSpPr>
            <p:cNvPr id="349" name="Freeform 15"/>
            <p:cNvSpPr>
              <a:spLocks/>
            </p:cNvSpPr>
            <p:nvPr/>
          </p:nvSpPr>
          <p:spPr bwMode="auto">
            <a:xfrm>
              <a:off x="1960853" y="3568666"/>
              <a:ext cx="137296" cy="463063"/>
            </a:xfrm>
            <a:custGeom>
              <a:avLst/>
              <a:gdLst>
                <a:gd name="T0" fmla="*/ 2147483647 w 88"/>
                <a:gd name="T1" fmla="*/ 2147483647 h 299"/>
                <a:gd name="T2" fmla="*/ 2147483647 w 88"/>
                <a:gd name="T3" fmla="*/ 2147483647 h 299"/>
                <a:gd name="T4" fmla="*/ 0 w 88"/>
                <a:gd name="T5" fmla="*/ 0 h 299"/>
                <a:gd name="T6" fmla="*/ 2147483647 w 88"/>
                <a:gd name="T7" fmla="*/ 2147483647 h 299"/>
                <a:gd name="T8" fmla="*/ 2147483647 w 88"/>
                <a:gd name="T9" fmla="*/ 2147483647 h 299"/>
                <a:gd name="T10" fmla="*/ 2147483647 w 88"/>
                <a:gd name="T11" fmla="*/ 2147483647 h 299"/>
                <a:gd name="T12" fmla="*/ 0 60000 65536"/>
                <a:gd name="T13" fmla="*/ 0 60000 65536"/>
                <a:gd name="T14" fmla="*/ 0 60000 65536"/>
                <a:gd name="T15" fmla="*/ 0 60000 65536"/>
                <a:gd name="T16" fmla="*/ 0 60000 65536"/>
                <a:gd name="T17" fmla="*/ 0 60000 65536"/>
                <a:gd name="T18" fmla="*/ 0 w 88"/>
                <a:gd name="T19" fmla="*/ 0 h 299"/>
                <a:gd name="T20" fmla="*/ 88 w 88"/>
                <a:gd name="T21" fmla="*/ 299 h 299"/>
              </a:gdLst>
              <a:ahLst/>
              <a:cxnLst>
                <a:cxn ang="T12">
                  <a:pos x="T0" y="T1"/>
                </a:cxn>
                <a:cxn ang="T13">
                  <a:pos x="T2" y="T3"/>
                </a:cxn>
                <a:cxn ang="T14">
                  <a:pos x="T4" y="T5"/>
                </a:cxn>
                <a:cxn ang="T15">
                  <a:pos x="T6" y="T7"/>
                </a:cxn>
                <a:cxn ang="T16">
                  <a:pos x="T8" y="T9"/>
                </a:cxn>
                <a:cxn ang="T17">
                  <a:pos x="T10" y="T11"/>
                </a:cxn>
              </a:cxnLst>
              <a:rect l="T18" t="T19" r="T20" b="T21"/>
              <a:pathLst>
                <a:path w="88" h="299">
                  <a:moveTo>
                    <a:pt x="46" y="299"/>
                  </a:moveTo>
                  <a:lnTo>
                    <a:pt x="19" y="197"/>
                  </a:lnTo>
                  <a:lnTo>
                    <a:pt x="0" y="0"/>
                  </a:lnTo>
                  <a:lnTo>
                    <a:pt x="88" y="4"/>
                  </a:lnTo>
                  <a:lnTo>
                    <a:pt x="74" y="197"/>
                  </a:lnTo>
                  <a:lnTo>
                    <a:pt x="46" y="299"/>
                  </a:lnTo>
                  <a:close/>
                </a:path>
              </a:pathLst>
            </a:custGeom>
            <a:solidFill>
              <a:srgbClr val="FF5050"/>
            </a:solidFill>
            <a:ln w="6350" cap="rnd">
              <a:solidFill>
                <a:srgbClr val="FF5050"/>
              </a:solidFill>
              <a:prstDash val="solid"/>
              <a:round/>
              <a:headEnd/>
              <a:tailEnd/>
            </a:ln>
          </p:spPr>
          <p:txBody>
            <a:bodyPr/>
            <a:lstStyle/>
            <a:p>
              <a:endParaRPr lang="en-US" sz="800">
                <a:latin typeface="Arial" pitchFamily="34" charset="0"/>
                <a:cs typeface="Arial" pitchFamily="34" charset="0"/>
              </a:endParaRPr>
            </a:p>
          </p:txBody>
        </p:sp>
        <p:sp>
          <p:nvSpPr>
            <p:cNvPr id="350" name="Freeform 16"/>
            <p:cNvSpPr>
              <a:spLocks/>
            </p:cNvSpPr>
            <p:nvPr/>
          </p:nvSpPr>
          <p:spPr bwMode="auto">
            <a:xfrm>
              <a:off x="2076931" y="3559929"/>
              <a:ext cx="136049" cy="464312"/>
            </a:xfrm>
            <a:custGeom>
              <a:avLst/>
              <a:gdLst>
                <a:gd name="T0" fmla="*/ 2147483647 w 87"/>
                <a:gd name="T1" fmla="*/ 2147483647 h 299"/>
                <a:gd name="T2" fmla="*/ 2147483647 w 87"/>
                <a:gd name="T3" fmla="*/ 2147483647 h 299"/>
                <a:gd name="T4" fmla="*/ 0 w 87"/>
                <a:gd name="T5" fmla="*/ 0 h 299"/>
                <a:gd name="T6" fmla="*/ 2147483647 w 87"/>
                <a:gd name="T7" fmla="*/ 2147483647 h 299"/>
                <a:gd name="T8" fmla="*/ 2147483647 w 87"/>
                <a:gd name="T9" fmla="*/ 2147483647 h 299"/>
                <a:gd name="T10" fmla="*/ 2147483647 w 87"/>
                <a:gd name="T11" fmla="*/ 2147483647 h 299"/>
                <a:gd name="T12" fmla="*/ 0 60000 65536"/>
                <a:gd name="T13" fmla="*/ 0 60000 65536"/>
                <a:gd name="T14" fmla="*/ 0 60000 65536"/>
                <a:gd name="T15" fmla="*/ 0 60000 65536"/>
                <a:gd name="T16" fmla="*/ 0 60000 65536"/>
                <a:gd name="T17" fmla="*/ 0 60000 65536"/>
                <a:gd name="T18" fmla="*/ 0 w 87"/>
                <a:gd name="T19" fmla="*/ 0 h 299"/>
                <a:gd name="T20" fmla="*/ 87 w 87"/>
                <a:gd name="T21" fmla="*/ 299 h 299"/>
              </a:gdLst>
              <a:ahLst/>
              <a:cxnLst>
                <a:cxn ang="T12">
                  <a:pos x="T0" y="T1"/>
                </a:cxn>
                <a:cxn ang="T13">
                  <a:pos x="T2" y="T3"/>
                </a:cxn>
                <a:cxn ang="T14">
                  <a:pos x="T4" y="T5"/>
                </a:cxn>
                <a:cxn ang="T15">
                  <a:pos x="T6" y="T7"/>
                </a:cxn>
                <a:cxn ang="T16">
                  <a:pos x="T8" y="T9"/>
                </a:cxn>
                <a:cxn ang="T17">
                  <a:pos x="T10" y="T11"/>
                </a:cxn>
              </a:cxnLst>
              <a:rect l="T18" t="T19" r="T20" b="T21"/>
              <a:pathLst>
                <a:path w="87" h="299">
                  <a:moveTo>
                    <a:pt x="46" y="299"/>
                  </a:moveTo>
                  <a:lnTo>
                    <a:pt x="18" y="198"/>
                  </a:lnTo>
                  <a:lnTo>
                    <a:pt x="0" y="0"/>
                  </a:lnTo>
                  <a:lnTo>
                    <a:pt x="87" y="9"/>
                  </a:lnTo>
                  <a:lnTo>
                    <a:pt x="73" y="198"/>
                  </a:lnTo>
                  <a:lnTo>
                    <a:pt x="46" y="299"/>
                  </a:lnTo>
                  <a:close/>
                </a:path>
              </a:pathLst>
            </a:custGeom>
            <a:solidFill>
              <a:srgbClr val="FF5050"/>
            </a:solidFill>
            <a:ln w="6350" cap="rnd">
              <a:solidFill>
                <a:srgbClr val="FF5050"/>
              </a:solidFill>
              <a:prstDash val="solid"/>
              <a:round/>
              <a:headEnd/>
              <a:tailEnd/>
            </a:ln>
          </p:spPr>
          <p:txBody>
            <a:bodyPr/>
            <a:lstStyle/>
            <a:p>
              <a:endParaRPr lang="en-US" sz="800">
                <a:latin typeface="Arial" pitchFamily="34" charset="0"/>
                <a:cs typeface="Arial" pitchFamily="34" charset="0"/>
              </a:endParaRPr>
            </a:p>
          </p:txBody>
        </p:sp>
        <p:sp>
          <p:nvSpPr>
            <p:cNvPr id="351" name="Freeform 17"/>
            <p:cNvSpPr>
              <a:spLocks/>
            </p:cNvSpPr>
            <p:nvPr/>
          </p:nvSpPr>
          <p:spPr bwMode="auto">
            <a:xfrm>
              <a:off x="1859753" y="3559929"/>
              <a:ext cx="131056" cy="456823"/>
            </a:xfrm>
            <a:custGeom>
              <a:avLst/>
              <a:gdLst>
                <a:gd name="T0" fmla="*/ 2147483647 w 83"/>
                <a:gd name="T1" fmla="*/ 2147483647 h 294"/>
                <a:gd name="T2" fmla="*/ 2147483647 w 83"/>
                <a:gd name="T3" fmla="*/ 2147483647 h 294"/>
                <a:gd name="T4" fmla="*/ 0 w 83"/>
                <a:gd name="T5" fmla="*/ 0 h 294"/>
                <a:gd name="T6" fmla="*/ 2147483647 w 83"/>
                <a:gd name="T7" fmla="*/ 2147483647 h 294"/>
                <a:gd name="T8" fmla="*/ 2147483647 w 83"/>
                <a:gd name="T9" fmla="*/ 2147483647 h 294"/>
                <a:gd name="T10" fmla="*/ 2147483647 w 83"/>
                <a:gd name="T11" fmla="*/ 2147483647 h 294"/>
                <a:gd name="T12" fmla="*/ 0 60000 65536"/>
                <a:gd name="T13" fmla="*/ 0 60000 65536"/>
                <a:gd name="T14" fmla="*/ 0 60000 65536"/>
                <a:gd name="T15" fmla="*/ 0 60000 65536"/>
                <a:gd name="T16" fmla="*/ 0 60000 65536"/>
                <a:gd name="T17" fmla="*/ 0 60000 65536"/>
                <a:gd name="T18" fmla="*/ 0 w 83"/>
                <a:gd name="T19" fmla="*/ 0 h 294"/>
                <a:gd name="T20" fmla="*/ 83 w 83"/>
                <a:gd name="T21" fmla="*/ 294 h 294"/>
              </a:gdLst>
              <a:ahLst/>
              <a:cxnLst>
                <a:cxn ang="T12">
                  <a:pos x="T0" y="T1"/>
                </a:cxn>
                <a:cxn ang="T13">
                  <a:pos x="T2" y="T3"/>
                </a:cxn>
                <a:cxn ang="T14">
                  <a:pos x="T4" y="T5"/>
                </a:cxn>
                <a:cxn ang="T15">
                  <a:pos x="T6" y="T7"/>
                </a:cxn>
                <a:cxn ang="T16">
                  <a:pos x="T8" y="T9"/>
                </a:cxn>
                <a:cxn ang="T17">
                  <a:pos x="T10" y="T11"/>
                </a:cxn>
              </a:cxnLst>
              <a:rect l="T18" t="T19" r="T20" b="T21"/>
              <a:pathLst>
                <a:path w="83" h="294">
                  <a:moveTo>
                    <a:pt x="46" y="294"/>
                  </a:moveTo>
                  <a:lnTo>
                    <a:pt x="14" y="193"/>
                  </a:lnTo>
                  <a:lnTo>
                    <a:pt x="0" y="0"/>
                  </a:lnTo>
                  <a:lnTo>
                    <a:pt x="83" y="5"/>
                  </a:lnTo>
                  <a:lnTo>
                    <a:pt x="69" y="193"/>
                  </a:lnTo>
                  <a:lnTo>
                    <a:pt x="46" y="294"/>
                  </a:lnTo>
                  <a:close/>
                </a:path>
              </a:pathLst>
            </a:custGeom>
            <a:solidFill>
              <a:srgbClr val="FF5050"/>
            </a:solidFill>
            <a:ln w="6350" cap="rnd">
              <a:solidFill>
                <a:srgbClr val="FF5050"/>
              </a:solidFill>
              <a:prstDash val="solid"/>
              <a:round/>
              <a:headEnd/>
              <a:tailEnd/>
            </a:ln>
          </p:spPr>
          <p:txBody>
            <a:bodyPr/>
            <a:lstStyle/>
            <a:p>
              <a:endParaRPr lang="en-US" sz="800">
                <a:latin typeface="Arial" pitchFamily="34" charset="0"/>
                <a:cs typeface="Arial" pitchFamily="34" charset="0"/>
              </a:endParaRPr>
            </a:p>
          </p:txBody>
        </p:sp>
        <p:sp>
          <p:nvSpPr>
            <p:cNvPr id="352" name="Freeform 18"/>
            <p:cNvSpPr>
              <a:spLocks/>
            </p:cNvSpPr>
            <p:nvPr/>
          </p:nvSpPr>
          <p:spPr bwMode="auto">
            <a:xfrm>
              <a:off x="1743675" y="3559929"/>
              <a:ext cx="131055" cy="464312"/>
            </a:xfrm>
            <a:custGeom>
              <a:avLst/>
              <a:gdLst>
                <a:gd name="T0" fmla="*/ 2147483647 w 83"/>
                <a:gd name="T1" fmla="*/ 2147483647 h 299"/>
                <a:gd name="T2" fmla="*/ 2147483647 w 83"/>
                <a:gd name="T3" fmla="*/ 2147483647 h 299"/>
                <a:gd name="T4" fmla="*/ 0 w 83"/>
                <a:gd name="T5" fmla="*/ 0 h 299"/>
                <a:gd name="T6" fmla="*/ 2147483647 w 83"/>
                <a:gd name="T7" fmla="*/ 2147483647 h 299"/>
                <a:gd name="T8" fmla="*/ 2147483647 w 83"/>
                <a:gd name="T9" fmla="*/ 2147483647 h 299"/>
                <a:gd name="T10" fmla="*/ 2147483647 w 83"/>
                <a:gd name="T11" fmla="*/ 2147483647 h 299"/>
                <a:gd name="T12" fmla="*/ 0 60000 65536"/>
                <a:gd name="T13" fmla="*/ 0 60000 65536"/>
                <a:gd name="T14" fmla="*/ 0 60000 65536"/>
                <a:gd name="T15" fmla="*/ 0 60000 65536"/>
                <a:gd name="T16" fmla="*/ 0 60000 65536"/>
                <a:gd name="T17" fmla="*/ 0 60000 65536"/>
                <a:gd name="T18" fmla="*/ 0 w 83"/>
                <a:gd name="T19" fmla="*/ 0 h 299"/>
                <a:gd name="T20" fmla="*/ 83 w 83"/>
                <a:gd name="T21" fmla="*/ 299 h 299"/>
              </a:gdLst>
              <a:ahLst/>
              <a:cxnLst>
                <a:cxn ang="T12">
                  <a:pos x="T0" y="T1"/>
                </a:cxn>
                <a:cxn ang="T13">
                  <a:pos x="T2" y="T3"/>
                </a:cxn>
                <a:cxn ang="T14">
                  <a:pos x="T4" y="T5"/>
                </a:cxn>
                <a:cxn ang="T15">
                  <a:pos x="T6" y="T7"/>
                </a:cxn>
                <a:cxn ang="T16">
                  <a:pos x="T8" y="T9"/>
                </a:cxn>
                <a:cxn ang="T17">
                  <a:pos x="T10" y="T11"/>
                </a:cxn>
              </a:cxnLst>
              <a:rect l="T18" t="T19" r="T20" b="T21"/>
              <a:pathLst>
                <a:path w="83" h="299">
                  <a:moveTo>
                    <a:pt x="46" y="299"/>
                  </a:moveTo>
                  <a:lnTo>
                    <a:pt x="14" y="198"/>
                  </a:lnTo>
                  <a:lnTo>
                    <a:pt x="0" y="0"/>
                  </a:lnTo>
                  <a:lnTo>
                    <a:pt x="83" y="9"/>
                  </a:lnTo>
                  <a:lnTo>
                    <a:pt x="69" y="198"/>
                  </a:lnTo>
                  <a:lnTo>
                    <a:pt x="46" y="299"/>
                  </a:lnTo>
                  <a:close/>
                </a:path>
              </a:pathLst>
            </a:custGeom>
            <a:solidFill>
              <a:srgbClr val="FF5050"/>
            </a:solidFill>
            <a:ln w="6350" cap="rnd">
              <a:solidFill>
                <a:srgbClr val="FF5050"/>
              </a:solidFill>
              <a:prstDash val="solid"/>
              <a:round/>
              <a:headEnd/>
              <a:tailEnd/>
            </a:ln>
          </p:spPr>
          <p:txBody>
            <a:bodyPr/>
            <a:lstStyle/>
            <a:p>
              <a:endParaRPr lang="en-US" sz="800">
                <a:latin typeface="Arial" pitchFamily="34" charset="0"/>
                <a:cs typeface="Arial" pitchFamily="34" charset="0"/>
              </a:endParaRPr>
            </a:p>
          </p:txBody>
        </p:sp>
        <p:sp>
          <p:nvSpPr>
            <p:cNvPr id="353" name="Freeform 19"/>
            <p:cNvSpPr>
              <a:spLocks/>
            </p:cNvSpPr>
            <p:nvPr/>
          </p:nvSpPr>
          <p:spPr bwMode="auto">
            <a:xfrm>
              <a:off x="1630093" y="3559929"/>
              <a:ext cx="129808" cy="456823"/>
            </a:xfrm>
            <a:custGeom>
              <a:avLst/>
              <a:gdLst>
                <a:gd name="T0" fmla="*/ 2147483647 w 83"/>
                <a:gd name="T1" fmla="*/ 2147483647 h 294"/>
                <a:gd name="T2" fmla="*/ 2147483647 w 83"/>
                <a:gd name="T3" fmla="*/ 2147483647 h 294"/>
                <a:gd name="T4" fmla="*/ 0 w 83"/>
                <a:gd name="T5" fmla="*/ 0 h 294"/>
                <a:gd name="T6" fmla="*/ 2147483647 w 83"/>
                <a:gd name="T7" fmla="*/ 2147483647 h 294"/>
                <a:gd name="T8" fmla="*/ 2147483647 w 83"/>
                <a:gd name="T9" fmla="*/ 2147483647 h 294"/>
                <a:gd name="T10" fmla="*/ 2147483647 w 83"/>
                <a:gd name="T11" fmla="*/ 2147483647 h 294"/>
                <a:gd name="T12" fmla="*/ 0 60000 65536"/>
                <a:gd name="T13" fmla="*/ 0 60000 65536"/>
                <a:gd name="T14" fmla="*/ 0 60000 65536"/>
                <a:gd name="T15" fmla="*/ 0 60000 65536"/>
                <a:gd name="T16" fmla="*/ 0 60000 65536"/>
                <a:gd name="T17" fmla="*/ 0 60000 65536"/>
                <a:gd name="T18" fmla="*/ 0 w 83"/>
                <a:gd name="T19" fmla="*/ 0 h 294"/>
                <a:gd name="T20" fmla="*/ 83 w 83"/>
                <a:gd name="T21" fmla="*/ 294 h 294"/>
              </a:gdLst>
              <a:ahLst/>
              <a:cxnLst>
                <a:cxn ang="T12">
                  <a:pos x="T0" y="T1"/>
                </a:cxn>
                <a:cxn ang="T13">
                  <a:pos x="T2" y="T3"/>
                </a:cxn>
                <a:cxn ang="T14">
                  <a:pos x="T4" y="T5"/>
                </a:cxn>
                <a:cxn ang="T15">
                  <a:pos x="T6" y="T7"/>
                </a:cxn>
                <a:cxn ang="T16">
                  <a:pos x="T8" y="T9"/>
                </a:cxn>
                <a:cxn ang="T17">
                  <a:pos x="T10" y="T11"/>
                </a:cxn>
              </a:cxnLst>
              <a:rect l="T18" t="T19" r="T20" b="T21"/>
              <a:pathLst>
                <a:path w="83" h="294">
                  <a:moveTo>
                    <a:pt x="46" y="294"/>
                  </a:moveTo>
                  <a:lnTo>
                    <a:pt x="14" y="193"/>
                  </a:lnTo>
                  <a:lnTo>
                    <a:pt x="0" y="0"/>
                  </a:lnTo>
                  <a:lnTo>
                    <a:pt x="83" y="5"/>
                  </a:lnTo>
                  <a:lnTo>
                    <a:pt x="69" y="193"/>
                  </a:lnTo>
                  <a:lnTo>
                    <a:pt x="46" y="294"/>
                  </a:lnTo>
                  <a:close/>
                </a:path>
              </a:pathLst>
            </a:custGeom>
            <a:solidFill>
              <a:srgbClr val="FF5050"/>
            </a:solidFill>
            <a:ln w="6350" cap="rnd">
              <a:solidFill>
                <a:srgbClr val="FF5050"/>
              </a:solidFill>
              <a:prstDash val="solid"/>
              <a:round/>
              <a:headEnd/>
              <a:tailEnd/>
            </a:ln>
          </p:spPr>
          <p:txBody>
            <a:bodyPr/>
            <a:lstStyle/>
            <a:p>
              <a:endParaRPr lang="en-US" sz="800">
                <a:latin typeface="Arial" pitchFamily="34" charset="0"/>
                <a:cs typeface="Arial" pitchFamily="34" charset="0"/>
              </a:endParaRPr>
            </a:p>
          </p:txBody>
        </p:sp>
        <p:grpSp>
          <p:nvGrpSpPr>
            <p:cNvPr id="354" name="Group 20"/>
            <p:cNvGrpSpPr>
              <a:grpSpLocks/>
            </p:cNvGrpSpPr>
            <p:nvPr/>
          </p:nvGrpSpPr>
          <p:grpSpPr bwMode="auto">
            <a:xfrm>
              <a:off x="637815" y="1728894"/>
              <a:ext cx="606601" cy="524223"/>
              <a:chOff x="1759" y="1407"/>
              <a:chExt cx="370" cy="420"/>
            </a:xfrm>
          </p:grpSpPr>
          <p:grpSp>
            <p:nvGrpSpPr>
              <p:cNvPr id="416" name="Group 21"/>
              <p:cNvGrpSpPr>
                <a:grpSpLocks/>
              </p:cNvGrpSpPr>
              <p:nvPr/>
            </p:nvGrpSpPr>
            <p:grpSpPr bwMode="auto">
              <a:xfrm flipV="1">
                <a:off x="1759" y="1502"/>
                <a:ext cx="370" cy="47"/>
                <a:chOff x="3101" y="1710"/>
                <a:chExt cx="295" cy="46"/>
              </a:xfrm>
            </p:grpSpPr>
            <p:sp>
              <p:nvSpPr>
                <p:cNvPr id="433" name="Rectangle 22"/>
                <p:cNvSpPr>
                  <a:spLocks noChangeArrowheads="1"/>
                </p:cNvSpPr>
                <p:nvPr/>
              </p:nvSpPr>
              <p:spPr bwMode="auto">
                <a:xfrm>
                  <a:off x="3101" y="1710"/>
                  <a:ext cx="295" cy="46"/>
                </a:xfrm>
                <a:prstGeom prst="rect">
                  <a:avLst/>
                </a:prstGeom>
                <a:solidFill>
                  <a:srgbClr val="00800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800">
                    <a:latin typeface="Arial" pitchFamily="34" charset="0"/>
                    <a:cs typeface="Arial" pitchFamily="34" charset="0"/>
                  </a:endParaRPr>
                </a:p>
              </p:txBody>
            </p:sp>
            <p:sp>
              <p:nvSpPr>
                <p:cNvPr id="434" name="Freeform 23"/>
                <p:cNvSpPr>
                  <a:spLocks/>
                </p:cNvSpPr>
                <p:nvPr/>
              </p:nvSpPr>
              <p:spPr bwMode="auto">
                <a:xfrm>
                  <a:off x="3101" y="1710"/>
                  <a:ext cx="290" cy="42"/>
                </a:xfrm>
                <a:custGeom>
                  <a:avLst/>
                  <a:gdLst>
                    <a:gd name="T0" fmla="*/ 0 w 290"/>
                    <a:gd name="T1" fmla="*/ 5 h 42"/>
                    <a:gd name="T2" fmla="*/ 290 w 290"/>
                    <a:gd name="T3" fmla="*/ 42 h 42"/>
                    <a:gd name="T4" fmla="*/ 290 w 290"/>
                    <a:gd name="T5" fmla="*/ 0 h 42"/>
                    <a:gd name="T6" fmla="*/ 0 w 290"/>
                    <a:gd name="T7" fmla="*/ 42 h 42"/>
                    <a:gd name="T8" fmla="*/ 0 w 290"/>
                    <a:gd name="T9" fmla="*/ 5 h 42"/>
                    <a:gd name="T10" fmla="*/ 0 60000 65536"/>
                    <a:gd name="T11" fmla="*/ 0 60000 65536"/>
                    <a:gd name="T12" fmla="*/ 0 60000 65536"/>
                    <a:gd name="T13" fmla="*/ 0 60000 65536"/>
                    <a:gd name="T14" fmla="*/ 0 60000 65536"/>
                    <a:gd name="T15" fmla="*/ 0 w 290"/>
                    <a:gd name="T16" fmla="*/ 0 h 42"/>
                    <a:gd name="T17" fmla="*/ 290 w 290"/>
                    <a:gd name="T18" fmla="*/ 42 h 42"/>
                  </a:gdLst>
                  <a:ahLst/>
                  <a:cxnLst>
                    <a:cxn ang="T10">
                      <a:pos x="T0" y="T1"/>
                    </a:cxn>
                    <a:cxn ang="T11">
                      <a:pos x="T2" y="T3"/>
                    </a:cxn>
                    <a:cxn ang="T12">
                      <a:pos x="T4" y="T5"/>
                    </a:cxn>
                    <a:cxn ang="T13">
                      <a:pos x="T6" y="T7"/>
                    </a:cxn>
                    <a:cxn ang="T14">
                      <a:pos x="T8" y="T9"/>
                    </a:cxn>
                  </a:cxnLst>
                  <a:rect l="T15" t="T16" r="T17" b="T18"/>
                  <a:pathLst>
                    <a:path w="290" h="42">
                      <a:moveTo>
                        <a:pt x="0" y="5"/>
                      </a:moveTo>
                      <a:lnTo>
                        <a:pt x="290" y="42"/>
                      </a:lnTo>
                      <a:lnTo>
                        <a:pt x="290" y="0"/>
                      </a:lnTo>
                      <a:lnTo>
                        <a:pt x="0" y="42"/>
                      </a:lnTo>
                      <a:lnTo>
                        <a:pt x="0" y="5"/>
                      </a:lnTo>
                      <a:close/>
                    </a:path>
                  </a:pathLst>
                </a:custGeom>
                <a:solidFill>
                  <a:srgbClr val="008000">
                    <a:alpha val="50195"/>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800">
                    <a:latin typeface="Arial" pitchFamily="34" charset="0"/>
                    <a:cs typeface="Arial" pitchFamily="34" charset="0"/>
                  </a:endParaRPr>
                </a:p>
              </p:txBody>
            </p:sp>
            <p:sp>
              <p:nvSpPr>
                <p:cNvPr id="435" name="Rectangle 24"/>
                <p:cNvSpPr>
                  <a:spLocks noChangeArrowheads="1"/>
                </p:cNvSpPr>
                <p:nvPr/>
              </p:nvSpPr>
              <p:spPr bwMode="auto">
                <a:xfrm>
                  <a:off x="3101" y="1710"/>
                  <a:ext cx="295" cy="46"/>
                </a:xfrm>
                <a:prstGeom prst="rect">
                  <a:avLst/>
                </a:prstGeom>
                <a:solidFill>
                  <a:srgbClr val="00800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800">
                    <a:latin typeface="Arial" pitchFamily="34" charset="0"/>
                    <a:cs typeface="Arial" pitchFamily="34" charset="0"/>
                  </a:endParaRPr>
                </a:p>
              </p:txBody>
            </p:sp>
          </p:grpSp>
          <p:grpSp>
            <p:nvGrpSpPr>
              <p:cNvPr id="417" name="Group 25"/>
              <p:cNvGrpSpPr>
                <a:grpSpLocks/>
              </p:cNvGrpSpPr>
              <p:nvPr/>
            </p:nvGrpSpPr>
            <p:grpSpPr bwMode="auto">
              <a:xfrm flipV="1">
                <a:off x="1759" y="1407"/>
                <a:ext cx="370" cy="47"/>
                <a:chOff x="3101" y="1637"/>
                <a:chExt cx="295" cy="46"/>
              </a:xfrm>
            </p:grpSpPr>
            <p:sp>
              <p:nvSpPr>
                <p:cNvPr id="430" name="Rectangle 26"/>
                <p:cNvSpPr>
                  <a:spLocks noChangeArrowheads="1"/>
                </p:cNvSpPr>
                <p:nvPr/>
              </p:nvSpPr>
              <p:spPr bwMode="auto">
                <a:xfrm>
                  <a:off x="3101" y="1637"/>
                  <a:ext cx="295" cy="46"/>
                </a:xfrm>
                <a:prstGeom prst="rect">
                  <a:avLst/>
                </a:prstGeom>
                <a:solidFill>
                  <a:srgbClr val="00800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800">
                    <a:latin typeface="Arial" pitchFamily="34" charset="0"/>
                    <a:cs typeface="Arial" pitchFamily="34" charset="0"/>
                  </a:endParaRPr>
                </a:p>
              </p:txBody>
            </p:sp>
            <p:sp>
              <p:nvSpPr>
                <p:cNvPr id="431" name="Freeform 27"/>
                <p:cNvSpPr>
                  <a:spLocks/>
                </p:cNvSpPr>
                <p:nvPr/>
              </p:nvSpPr>
              <p:spPr bwMode="auto">
                <a:xfrm>
                  <a:off x="3101" y="1637"/>
                  <a:ext cx="290" cy="41"/>
                </a:xfrm>
                <a:custGeom>
                  <a:avLst/>
                  <a:gdLst>
                    <a:gd name="T0" fmla="*/ 0 w 290"/>
                    <a:gd name="T1" fmla="*/ 4 h 41"/>
                    <a:gd name="T2" fmla="*/ 290 w 290"/>
                    <a:gd name="T3" fmla="*/ 41 h 41"/>
                    <a:gd name="T4" fmla="*/ 290 w 290"/>
                    <a:gd name="T5" fmla="*/ 0 h 41"/>
                    <a:gd name="T6" fmla="*/ 0 w 290"/>
                    <a:gd name="T7" fmla="*/ 41 h 41"/>
                    <a:gd name="T8" fmla="*/ 0 w 290"/>
                    <a:gd name="T9" fmla="*/ 4 h 41"/>
                    <a:gd name="T10" fmla="*/ 0 60000 65536"/>
                    <a:gd name="T11" fmla="*/ 0 60000 65536"/>
                    <a:gd name="T12" fmla="*/ 0 60000 65536"/>
                    <a:gd name="T13" fmla="*/ 0 60000 65536"/>
                    <a:gd name="T14" fmla="*/ 0 60000 65536"/>
                    <a:gd name="T15" fmla="*/ 0 w 290"/>
                    <a:gd name="T16" fmla="*/ 0 h 41"/>
                    <a:gd name="T17" fmla="*/ 290 w 290"/>
                    <a:gd name="T18" fmla="*/ 41 h 41"/>
                  </a:gdLst>
                  <a:ahLst/>
                  <a:cxnLst>
                    <a:cxn ang="T10">
                      <a:pos x="T0" y="T1"/>
                    </a:cxn>
                    <a:cxn ang="T11">
                      <a:pos x="T2" y="T3"/>
                    </a:cxn>
                    <a:cxn ang="T12">
                      <a:pos x="T4" y="T5"/>
                    </a:cxn>
                    <a:cxn ang="T13">
                      <a:pos x="T6" y="T7"/>
                    </a:cxn>
                    <a:cxn ang="T14">
                      <a:pos x="T8" y="T9"/>
                    </a:cxn>
                  </a:cxnLst>
                  <a:rect l="T15" t="T16" r="T17" b="T18"/>
                  <a:pathLst>
                    <a:path w="290" h="41">
                      <a:moveTo>
                        <a:pt x="0" y="4"/>
                      </a:moveTo>
                      <a:lnTo>
                        <a:pt x="290" y="41"/>
                      </a:lnTo>
                      <a:lnTo>
                        <a:pt x="290" y="0"/>
                      </a:lnTo>
                      <a:lnTo>
                        <a:pt x="0" y="41"/>
                      </a:lnTo>
                      <a:lnTo>
                        <a:pt x="0" y="4"/>
                      </a:lnTo>
                      <a:close/>
                    </a:path>
                  </a:pathLst>
                </a:custGeom>
                <a:solidFill>
                  <a:srgbClr val="008000">
                    <a:alpha val="50195"/>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800">
                    <a:latin typeface="Arial" pitchFamily="34" charset="0"/>
                    <a:cs typeface="Arial" pitchFamily="34" charset="0"/>
                  </a:endParaRPr>
                </a:p>
              </p:txBody>
            </p:sp>
            <p:sp>
              <p:nvSpPr>
                <p:cNvPr id="432" name="Rectangle 28"/>
                <p:cNvSpPr>
                  <a:spLocks noChangeArrowheads="1"/>
                </p:cNvSpPr>
                <p:nvPr/>
              </p:nvSpPr>
              <p:spPr bwMode="auto">
                <a:xfrm>
                  <a:off x="3101" y="1637"/>
                  <a:ext cx="295" cy="46"/>
                </a:xfrm>
                <a:prstGeom prst="rect">
                  <a:avLst/>
                </a:prstGeom>
                <a:solidFill>
                  <a:srgbClr val="00800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800">
                    <a:latin typeface="Arial" pitchFamily="34" charset="0"/>
                    <a:cs typeface="Arial" pitchFamily="34" charset="0"/>
                  </a:endParaRPr>
                </a:p>
              </p:txBody>
            </p:sp>
          </p:grpSp>
          <p:grpSp>
            <p:nvGrpSpPr>
              <p:cNvPr id="418" name="Group 29"/>
              <p:cNvGrpSpPr>
                <a:grpSpLocks/>
              </p:cNvGrpSpPr>
              <p:nvPr/>
            </p:nvGrpSpPr>
            <p:grpSpPr bwMode="auto">
              <a:xfrm flipV="1">
                <a:off x="1765" y="1598"/>
                <a:ext cx="364" cy="47"/>
                <a:chOff x="3101" y="1784"/>
                <a:chExt cx="290" cy="46"/>
              </a:xfrm>
            </p:grpSpPr>
            <p:sp>
              <p:nvSpPr>
                <p:cNvPr id="427" name="Rectangle 30"/>
                <p:cNvSpPr>
                  <a:spLocks noChangeArrowheads="1"/>
                </p:cNvSpPr>
                <p:nvPr/>
              </p:nvSpPr>
              <p:spPr bwMode="auto">
                <a:xfrm>
                  <a:off x="3101" y="1784"/>
                  <a:ext cx="290" cy="46"/>
                </a:xfrm>
                <a:prstGeom prst="rect">
                  <a:avLst/>
                </a:prstGeom>
                <a:solidFill>
                  <a:srgbClr val="00800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800">
                    <a:latin typeface="Arial" pitchFamily="34" charset="0"/>
                    <a:cs typeface="Arial" pitchFamily="34" charset="0"/>
                  </a:endParaRPr>
                </a:p>
              </p:txBody>
            </p:sp>
            <p:sp>
              <p:nvSpPr>
                <p:cNvPr id="428" name="Freeform 31"/>
                <p:cNvSpPr>
                  <a:spLocks/>
                </p:cNvSpPr>
                <p:nvPr/>
              </p:nvSpPr>
              <p:spPr bwMode="auto">
                <a:xfrm>
                  <a:off x="3101" y="1784"/>
                  <a:ext cx="285" cy="41"/>
                </a:xfrm>
                <a:custGeom>
                  <a:avLst/>
                  <a:gdLst>
                    <a:gd name="T0" fmla="*/ 0 w 285"/>
                    <a:gd name="T1" fmla="*/ 5 h 41"/>
                    <a:gd name="T2" fmla="*/ 285 w 285"/>
                    <a:gd name="T3" fmla="*/ 41 h 41"/>
                    <a:gd name="T4" fmla="*/ 285 w 285"/>
                    <a:gd name="T5" fmla="*/ 0 h 41"/>
                    <a:gd name="T6" fmla="*/ 0 w 285"/>
                    <a:gd name="T7" fmla="*/ 37 h 41"/>
                    <a:gd name="T8" fmla="*/ 0 w 285"/>
                    <a:gd name="T9" fmla="*/ 5 h 41"/>
                    <a:gd name="T10" fmla="*/ 0 60000 65536"/>
                    <a:gd name="T11" fmla="*/ 0 60000 65536"/>
                    <a:gd name="T12" fmla="*/ 0 60000 65536"/>
                    <a:gd name="T13" fmla="*/ 0 60000 65536"/>
                    <a:gd name="T14" fmla="*/ 0 60000 65536"/>
                    <a:gd name="T15" fmla="*/ 0 w 285"/>
                    <a:gd name="T16" fmla="*/ 0 h 41"/>
                    <a:gd name="T17" fmla="*/ 285 w 285"/>
                    <a:gd name="T18" fmla="*/ 41 h 41"/>
                  </a:gdLst>
                  <a:ahLst/>
                  <a:cxnLst>
                    <a:cxn ang="T10">
                      <a:pos x="T0" y="T1"/>
                    </a:cxn>
                    <a:cxn ang="T11">
                      <a:pos x="T2" y="T3"/>
                    </a:cxn>
                    <a:cxn ang="T12">
                      <a:pos x="T4" y="T5"/>
                    </a:cxn>
                    <a:cxn ang="T13">
                      <a:pos x="T6" y="T7"/>
                    </a:cxn>
                    <a:cxn ang="T14">
                      <a:pos x="T8" y="T9"/>
                    </a:cxn>
                  </a:cxnLst>
                  <a:rect l="T15" t="T16" r="T17" b="T18"/>
                  <a:pathLst>
                    <a:path w="285" h="41">
                      <a:moveTo>
                        <a:pt x="0" y="5"/>
                      </a:moveTo>
                      <a:lnTo>
                        <a:pt x="285" y="41"/>
                      </a:lnTo>
                      <a:lnTo>
                        <a:pt x="285" y="0"/>
                      </a:lnTo>
                      <a:lnTo>
                        <a:pt x="0" y="37"/>
                      </a:lnTo>
                      <a:lnTo>
                        <a:pt x="0" y="5"/>
                      </a:lnTo>
                      <a:close/>
                    </a:path>
                  </a:pathLst>
                </a:custGeom>
                <a:solidFill>
                  <a:srgbClr val="008000">
                    <a:alpha val="50195"/>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800">
                    <a:latin typeface="Arial" pitchFamily="34" charset="0"/>
                    <a:cs typeface="Arial" pitchFamily="34" charset="0"/>
                  </a:endParaRPr>
                </a:p>
              </p:txBody>
            </p:sp>
            <p:sp>
              <p:nvSpPr>
                <p:cNvPr id="429" name="Rectangle 32"/>
                <p:cNvSpPr>
                  <a:spLocks noChangeArrowheads="1"/>
                </p:cNvSpPr>
                <p:nvPr/>
              </p:nvSpPr>
              <p:spPr bwMode="auto">
                <a:xfrm>
                  <a:off x="3101" y="1784"/>
                  <a:ext cx="290" cy="46"/>
                </a:xfrm>
                <a:prstGeom prst="rect">
                  <a:avLst/>
                </a:prstGeom>
                <a:solidFill>
                  <a:srgbClr val="00800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800">
                    <a:latin typeface="Arial" pitchFamily="34" charset="0"/>
                    <a:cs typeface="Arial" pitchFamily="34" charset="0"/>
                  </a:endParaRPr>
                </a:p>
              </p:txBody>
            </p:sp>
          </p:grpSp>
          <p:grpSp>
            <p:nvGrpSpPr>
              <p:cNvPr id="419" name="Group 33"/>
              <p:cNvGrpSpPr>
                <a:grpSpLocks/>
              </p:cNvGrpSpPr>
              <p:nvPr/>
            </p:nvGrpSpPr>
            <p:grpSpPr bwMode="auto">
              <a:xfrm flipV="1">
                <a:off x="1759" y="1694"/>
                <a:ext cx="370" cy="47"/>
                <a:chOff x="3101" y="1858"/>
                <a:chExt cx="295" cy="46"/>
              </a:xfrm>
            </p:grpSpPr>
            <p:sp>
              <p:nvSpPr>
                <p:cNvPr id="424" name="Rectangle 34"/>
                <p:cNvSpPr>
                  <a:spLocks noChangeArrowheads="1"/>
                </p:cNvSpPr>
                <p:nvPr/>
              </p:nvSpPr>
              <p:spPr bwMode="auto">
                <a:xfrm>
                  <a:off x="3101" y="1858"/>
                  <a:ext cx="295" cy="46"/>
                </a:xfrm>
                <a:prstGeom prst="rect">
                  <a:avLst/>
                </a:prstGeom>
                <a:solidFill>
                  <a:srgbClr val="00800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800">
                    <a:latin typeface="Arial" pitchFamily="34" charset="0"/>
                    <a:cs typeface="Arial" pitchFamily="34" charset="0"/>
                  </a:endParaRPr>
                </a:p>
              </p:txBody>
            </p:sp>
            <p:sp>
              <p:nvSpPr>
                <p:cNvPr id="425" name="Freeform 35"/>
                <p:cNvSpPr>
                  <a:spLocks/>
                </p:cNvSpPr>
                <p:nvPr/>
              </p:nvSpPr>
              <p:spPr bwMode="auto">
                <a:xfrm>
                  <a:off x="3101" y="1858"/>
                  <a:ext cx="290" cy="41"/>
                </a:xfrm>
                <a:custGeom>
                  <a:avLst/>
                  <a:gdLst>
                    <a:gd name="T0" fmla="*/ 0 w 290"/>
                    <a:gd name="T1" fmla="*/ 4 h 41"/>
                    <a:gd name="T2" fmla="*/ 290 w 290"/>
                    <a:gd name="T3" fmla="*/ 41 h 41"/>
                    <a:gd name="T4" fmla="*/ 290 w 290"/>
                    <a:gd name="T5" fmla="*/ 0 h 41"/>
                    <a:gd name="T6" fmla="*/ 0 w 290"/>
                    <a:gd name="T7" fmla="*/ 36 h 41"/>
                    <a:gd name="T8" fmla="*/ 0 w 290"/>
                    <a:gd name="T9" fmla="*/ 4 h 41"/>
                    <a:gd name="T10" fmla="*/ 0 60000 65536"/>
                    <a:gd name="T11" fmla="*/ 0 60000 65536"/>
                    <a:gd name="T12" fmla="*/ 0 60000 65536"/>
                    <a:gd name="T13" fmla="*/ 0 60000 65536"/>
                    <a:gd name="T14" fmla="*/ 0 60000 65536"/>
                    <a:gd name="T15" fmla="*/ 0 w 290"/>
                    <a:gd name="T16" fmla="*/ 0 h 41"/>
                    <a:gd name="T17" fmla="*/ 290 w 290"/>
                    <a:gd name="T18" fmla="*/ 41 h 41"/>
                  </a:gdLst>
                  <a:ahLst/>
                  <a:cxnLst>
                    <a:cxn ang="T10">
                      <a:pos x="T0" y="T1"/>
                    </a:cxn>
                    <a:cxn ang="T11">
                      <a:pos x="T2" y="T3"/>
                    </a:cxn>
                    <a:cxn ang="T12">
                      <a:pos x="T4" y="T5"/>
                    </a:cxn>
                    <a:cxn ang="T13">
                      <a:pos x="T6" y="T7"/>
                    </a:cxn>
                    <a:cxn ang="T14">
                      <a:pos x="T8" y="T9"/>
                    </a:cxn>
                  </a:cxnLst>
                  <a:rect l="T15" t="T16" r="T17" b="T18"/>
                  <a:pathLst>
                    <a:path w="290" h="41">
                      <a:moveTo>
                        <a:pt x="0" y="4"/>
                      </a:moveTo>
                      <a:lnTo>
                        <a:pt x="290" y="41"/>
                      </a:lnTo>
                      <a:lnTo>
                        <a:pt x="290" y="0"/>
                      </a:lnTo>
                      <a:lnTo>
                        <a:pt x="0" y="36"/>
                      </a:lnTo>
                      <a:lnTo>
                        <a:pt x="0" y="4"/>
                      </a:lnTo>
                      <a:close/>
                    </a:path>
                  </a:pathLst>
                </a:custGeom>
                <a:solidFill>
                  <a:srgbClr val="008000">
                    <a:alpha val="50195"/>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800">
                    <a:latin typeface="Arial" pitchFamily="34" charset="0"/>
                    <a:cs typeface="Arial" pitchFamily="34" charset="0"/>
                  </a:endParaRPr>
                </a:p>
              </p:txBody>
            </p:sp>
            <p:sp>
              <p:nvSpPr>
                <p:cNvPr id="426" name="Rectangle 36"/>
                <p:cNvSpPr>
                  <a:spLocks noChangeArrowheads="1"/>
                </p:cNvSpPr>
                <p:nvPr/>
              </p:nvSpPr>
              <p:spPr bwMode="auto">
                <a:xfrm>
                  <a:off x="3101" y="1858"/>
                  <a:ext cx="295" cy="46"/>
                </a:xfrm>
                <a:prstGeom prst="rect">
                  <a:avLst/>
                </a:prstGeom>
                <a:solidFill>
                  <a:srgbClr val="00800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800">
                    <a:latin typeface="Arial" pitchFamily="34" charset="0"/>
                    <a:cs typeface="Arial" pitchFamily="34" charset="0"/>
                  </a:endParaRPr>
                </a:p>
              </p:txBody>
            </p:sp>
          </p:grpSp>
          <p:grpSp>
            <p:nvGrpSpPr>
              <p:cNvPr id="420" name="Group 37"/>
              <p:cNvGrpSpPr>
                <a:grpSpLocks/>
              </p:cNvGrpSpPr>
              <p:nvPr/>
            </p:nvGrpSpPr>
            <p:grpSpPr bwMode="auto">
              <a:xfrm flipV="1">
                <a:off x="1759" y="1780"/>
                <a:ext cx="370" cy="47"/>
                <a:chOff x="3101" y="1922"/>
                <a:chExt cx="295" cy="46"/>
              </a:xfrm>
            </p:grpSpPr>
            <p:sp>
              <p:nvSpPr>
                <p:cNvPr id="421" name="Rectangle 38"/>
                <p:cNvSpPr>
                  <a:spLocks noChangeArrowheads="1"/>
                </p:cNvSpPr>
                <p:nvPr/>
              </p:nvSpPr>
              <p:spPr bwMode="auto">
                <a:xfrm>
                  <a:off x="3101" y="1922"/>
                  <a:ext cx="295" cy="46"/>
                </a:xfrm>
                <a:prstGeom prst="rect">
                  <a:avLst/>
                </a:prstGeom>
                <a:solidFill>
                  <a:srgbClr val="00800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800">
                    <a:latin typeface="Arial" pitchFamily="34" charset="0"/>
                    <a:cs typeface="Arial" pitchFamily="34" charset="0"/>
                  </a:endParaRPr>
                </a:p>
              </p:txBody>
            </p:sp>
            <p:sp>
              <p:nvSpPr>
                <p:cNvPr id="422" name="Freeform 39"/>
                <p:cNvSpPr>
                  <a:spLocks/>
                </p:cNvSpPr>
                <p:nvPr/>
              </p:nvSpPr>
              <p:spPr bwMode="auto">
                <a:xfrm>
                  <a:off x="3101" y="1922"/>
                  <a:ext cx="290" cy="41"/>
                </a:xfrm>
                <a:custGeom>
                  <a:avLst/>
                  <a:gdLst>
                    <a:gd name="T0" fmla="*/ 0 w 290"/>
                    <a:gd name="T1" fmla="*/ 5 h 41"/>
                    <a:gd name="T2" fmla="*/ 285 w 290"/>
                    <a:gd name="T3" fmla="*/ 41 h 41"/>
                    <a:gd name="T4" fmla="*/ 290 w 290"/>
                    <a:gd name="T5" fmla="*/ 0 h 41"/>
                    <a:gd name="T6" fmla="*/ 0 w 290"/>
                    <a:gd name="T7" fmla="*/ 41 h 41"/>
                    <a:gd name="T8" fmla="*/ 0 w 290"/>
                    <a:gd name="T9" fmla="*/ 5 h 41"/>
                    <a:gd name="T10" fmla="*/ 0 60000 65536"/>
                    <a:gd name="T11" fmla="*/ 0 60000 65536"/>
                    <a:gd name="T12" fmla="*/ 0 60000 65536"/>
                    <a:gd name="T13" fmla="*/ 0 60000 65536"/>
                    <a:gd name="T14" fmla="*/ 0 60000 65536"/>
                    <a:gd name="T15" fmla="*/ 0 w 290"/>
                    <a:gd name="T16" fmla="*/ 0 h 41"/>
                    <a:gd name="T17" fmla="*/ 290 w 290"/>
                    <a:gd name="T18" fmla="*/ 41 h 41"/>
                  </a:gdLst>
                  <a:ahLst/>
                  <a:cxnLst>
                    <a:cxn ang="T10">
                      <a:pos x="T0" y="T1"/>
                    </a:cxn>
                    <a:cxn ang="T11">
                      <a:pos x="T2" y="T3"/>
                    </a:cxn>
                    <a:cxn ang="T12">
                      <a:pos x="T4" y="T5"/>
                    </a:cxn>
                    <a:cxn ang="T13">
                      <a:pos x="T6" y="T7"/>
                    </a:cxn>
                    <a:cxn ang="T14">
                      <a:pos x="T8" y="T9"/>
                    </a:cxn>
                  </a:cxnLst>
                  <a:rect l="T15" t="T16" r="T17" b="T18"/>
                  <a:pathLst>
                    <a:path w="290" h="41">
                      <a:moveTo>
                        <a:pt x="0" y="5"/>
                      </a:moveTo>
                      <a:lnTo>
                        <a:pt x="285" y="41"/>
                      </a:lnTo>
                      <a:lnTo>
                        <a:pt x="290" y="0"/>
                      </a:lnTo>
                      <a:lnTo>
                        <a:pt x="0" y="41"/>
                      </a:lnTo>
                      <a:lnTo>
                        <a:pt x="0" y="5"/>
                      </a:lnTo>
                      <a:close/>
                    </a:path>
                  </a:pathLst>
                </a:custGeom>
                <a:solidFill>
                  <a:srgbClr val="008000">
                    <a:alpha val="50195"/>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800">
                    <a:latin typeface="Arial" pitchFamily="34" charset="0"/>
                    <a:cs typeface="Arial" pitchFamily="34" charset="0"/>
                  </a:endParaRPr>
                </a:p>
              </p:txBody>
            </p:sp>
            <p:sp>
              <p:nvSpPr>
                <p:cNvPr id="423" name="Rectangle 40"/>
                <p:cNvSpPr>
                  <a:spLocks noChangeArrowheads="1"/>
                </p:cNvSpPr>
                <p:nvPr/>
              </p:nvSpPr>
              <p:spPr bwMode="auto">
                <a:xfrm>
                  <a:off x="3101" y="1922"/>
                  <a:ext cx="295" cy="46"/>
                </a:xfrm>
                <a:prstGeom prst="rect">
                  <a:avLst/>
                </a:prstGeom>
                <a:solidFill>
                  <a:srgbClr val="00800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800">
                    <a:latin typeface="Arial" pitchFamily="34" charset="0"/>
                    <a:cs typeface="Arial" pitchFamily="34" charset="0"/>
                  </a:endParaRPr>
                </a:p>
              </p:txBody>
            </p:sp>
          </p:grpSp>
        </p:grpSp>
        <p:sp>
          <p:nvSpPr>
            <p:cNvPr id="355" name="Rectangle 42"/>
            <p:cNvSpPr>
              <a:spLocks noChangeArrowheads="1"/>
            </p:cNvSpPr>
            <p:nvPr/>
          </p:nvSpPr>
          <p:spPr bwMode="auto">
            <a:xfrm>
              <a:off x="2631109" y="1641523"/>
              <a:ext cx="597864" cy="677745"/>
            </a:xfrm>
            <a:prstGeom prst="rect">
              <a:avLst/>
            </a:prstGeom>
            <a:solidFill>
              <a:srgbClr val="00CC99"/>
            </a:solidFill>
            <a:ln w="6350">
              <a:solidFill>
                <a:srgbClr val="000000"/>
              </a:solidFill>
              <a:miter lim="800000"/>
              <a:headEnd/>
              <a:tailEnd/>
            </a:ln>
          </p:spPr>
          <p:txBody>
            <a:bodyPr/>
            <a:lstStyle/>
            <a:p>
              <a:endParaRPr lang="en-US" sz="800">
                <a:latin typeface="Arial" pitchFamily="34" charset="0"/>
                <a:cs typeface="Arial" pitchFamily="34" charset="0"/>
              </a:endParaRPr>
            </a:p>
          </p:txBody>
        </p:sp>
        <p:sp>
          <p:nvSpPr>
            <p:cNvPr id="356" name="Oval 43"/>
            <p:cNvSpPr>
              <a:spLocks noChangeArrowheads="1"/>
            </p:cNvSpPr>
            <p:nvPr/>
          </p:nvSpPr>
          <p:spPr bwMode="auto">
            <a:xfrm>
              <a:off x="3049240" y="1735134"/>
              <a:ext cx="93611" cy="484282"/>
            </a:xfrm>
            <a:prstGeom prst="ellipse">
              <a:avLst/>
            </a:prstGeom>
            <a:solidFill>
              <a:srgbClr val="66CCFF"/>
            </a:solidFill>
            <a:ln w="6350">
              <a:solidFill>
                <a:srgbClr val="000000"/>
              </a:solidFill>
              <a:round/>
              <a:headEnd/>
              <a:tailEnd/>
            </a:ln>
          </p:spPr>
          <p:txBody>
            <a:bodyPr/>
            <a:lstStyle/>
            <a:p>
              <a:endParaRPr lang="en-US" sz="800">
                <a:latin typeface="Arial" pitchFamily="34" charset="0"/>
                <a:cs typeface="Arial" pitchFamily="34" charset="0"/>
              </a:endParaRPr>
            </a:p>
          </p:txBody>
        </p:sp>
        <p:sp>
          <p:nvSpPr>
            <p:cNvPr id="357" name="Oval 44"/>
            <p:cNvSpPr>
              <a:spLocks noChangeArrowheads="1"/>
            </p:cNvSpPr>
            <p:nvPr/>
          </p:nvSpPr>
          <p:spPr bwMode="auto">
            <a:xfrm>
              <a:off x="2868258" y="1735134"/>
              <a:ext cx="93612" cy="478042"/>
            </a:xfrm>
            <a:prstGeom prst="ellipse">
              <a:avLst/>
            </a:prstGeom>
            <a:solidFill>
              <a:srgbClr val="66CCFF"/>
            </a:solidFill>
            <a:ln w="6350">
              <a:solidFill>
                <a:srgbClr val="000000"/>
              </a:solidFill>
              <a:round/>
              <a:headEnd/>
              <a:tailEnd/>
            </a:ln>
          </p:spPr>
          <p:txBody>
            <a:bodyPr/>
            <a:lstStyle/>
            <a:p>
              <a:endParaRPr lang="en-US" sz="800">
                <a:latin typeface="Arial" pitchFamily="34" charset="0"/>
                <a:cs typeface="Arial" pitchFamily="34" charset="0"/>
              </a:endParaRPr>
            </a:p>
          </p:txBody>
        </p:sp>
        <p:sp>
          <p:nvSpPr>
            <p:cNvPr id="358" name="Oval 45"/>
            <p:cNvSpPr>
              <a:spLocks noChangeArrowheads="1"/>
            </p:cNvSpPr>
            <p:nvPr/>
          </p:nvSpPr>
          <p:spPr bwMode="auto">
            <a:xfrm>
              <a:off x="2696013" y="1741375"/>
              <a:ext cx="99852" cy="478041"/>
            </a:xfrm>
            <a:prstGeom prst="ellipse">
              <a:avLst/>
            </a:prstGeom>
            <a:solidFill>
              <a:srgbClr val="66CCFF"/>
            </a:solidFill>
            <a:ln w="6350">
              <a:solidFill>
                <a:srgbClr val="000000"/>
              </a:solidFill>
              <a:round/>
              <a:headEnd/>
              <a:tailEnd/>
            </a:ln>
          </p:spPr>
          <p:txBody>
            <a:bodyPr/>
            <a:lstStyle/>
            <a:p>
              <a:endParaRPr lang="en-US" sz="800">
                <a:latin typeface="Arial" pitchFamily="34" charset="0"/>
                <a:cs typeface="Arial" pitchFamily="34" charset="0"/>
              </a:endParaRPr>
            </a:p>
          </p:txBody>
        </p:sp>
        <p:sp>
          <p:nvSpPr>
            <p:cNvPr id="359" name="Rectangle 46"/>
            <p:cNvSpPr>
              <a:spLocks noChangeArrowheads="1"/>
            </p:cNvSpPr>
            <p:nvPr/>
          </p:nvSpPr>
          <p:spPr bwMode="auto">
            <a:xfrm>
              <a:off x="2631109" y="1641523"/>
              <a:ext cx="597864" cy="677745"/>
            </a:xfrm>
            <a:prstGeom prst="rect">
              <a:avLst/>
            </a:prstGeom>
            <a:solidFill>
              <a:schemeClr val="bg1">
                <a:lumMod val="85000"/>
              </a:schemeClr>
            </a:solidFill>
            <a:ln w="6350">
              <a:solidFill>
                <a:srgbClr val="000000"/>
              </a:solidFill>
              <a:miter lim="800000"/>
              <a:headEnd/>
              <a:tailEnd/>
            </a:ln>
          </p:spPr>
          <p:txBody>
            <a:bodyPr/>
            <a:lstStyle/>
            <a:p>
              <a:pPr>
                <a:defRPr/>
              </a:pPr>
              <a:endParaRPr lang="de-DE" sz="800">
                <a:latin typeface="Arial" pitchFamily="34" charset="0"/>
                <a:cs typeface="Arial" pitchFamily="34" charset="0"/>
              </a:endParaRPr>
            </a:p>
          </p:txBody>
        </p:sp>
        <p:sp>
          <p:nvSpPr>
            <p:cNvPr id="360" name="Oval 47"/>
            <p:cNvSpPr>
              <a:spLocks noChangeArrowheads="1"/>
            </p:cNvSpPr>
            <p:nvPr/>
          </p:nvSpPr>
          <p:spPr bwMode="auto">
            <a:xfrm>
              <a:off x="2885732" y="1735134"/>
              <a:ext cx="93612" cy="478042"/>
            </a:xfrm>
            <a:prstGeom prst="ellipse">
              <a:avLst/>
            </a:prstGeom>
            <a:solidFill>
              <a:schemeClr val="bg1">
                <a:lumMod val="65000"/>
              </a:schemeClr>
            </a:solidFill>
            <a:ln w="6350" cap="rnd">
              <a:solidFill>
                <a:srgbClr val="000000"/>
              </a:solidFill>
              <a:round/>
              <a:headEnd/>
              <a:tailEnd/>
            </a:ln>
          </p:spPr>
          <p:txBody>
            <a:bodyPr/>
            <a:lstStyle/>
            <a:p>
              <a:endParaRPr lang="en-US" sz="800">
                <a:latin typeface="Arial" pitchFamily="34" charset="0"/>
                <a:cs typeface="Arial" pitchFamily="34" charset="0"/>
              </a:endParaRPr>
            </a:p>
          </p:txBody>
        </p:sp>
        <p:sp>
          <p:nvSpPr>
            <p:cNvPr id="361" name="Rectangle 48"/>
            <p:cNvSpPr>
              <a:spLocks noChangeArrowheads="1"/>
            </p:cNvSpPr>
            <p:nvPr/>
          </p:nvSpPr>
          <p:spPr bwMode="auto">
            <a:xfrm>
              <a:off x="1485308" y="1576620"/>
              <a:ext cx="952338" cy="265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z="800">
                <a:latin typeface="Arial" pitchFamily="34" charset="0"/>
                <a:cs typeface="Arial" pitchFamily="34" charset="0"/>
              </a:endParaRPr>
            </a:p>
          </p:txBody>
        </p:sp>
        <p:sp>
          <p:nvSpPr>
            <p:cNvPr id="362" name="Rectangle 49"/>
            <p:cNvSpPr>
              <a:spLocks noChangeArrowheads="1"/>
            </p:cNvSpPr>
            <p:nvPr/>
          </p:nvSpPr>
          <p:spPr bwMode="auto">
            <a:xfrm>
              <a:off x="1571929" y="1390645"/>
              <a:ext cx="745397"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sz="1000" dirty="0">
                  <a:solidFill>
                    <a:srgbClr val="000000"/>
                  </a:solidFill>
                  <a:latin typeface="Arial" pitchFamily="34" charset="0"/>
                  <a:cs typeface="Arial" pitchFamily="34" charset="0"/>
                </a:rPr>
                <a:t>Beam splitter</a:t>
              </a:r>
              <a:endParaRPr lang="en-US" sz="1000" dirty="0">
                <a:latin typeface="Arial" pitchFamily="34" charset="0"/>
                <a:cs typeface="Arial" pitchFamily="34" charset="0"/>
              </a:endParaRPr>
            </a:p>
          </p:txBody>
        </p:sp>
        <p:sp>
          <p:nvSpPr>
            <p:cNvPr id="363" name="Rectangle 50"/>
            <p:cNvSpPr>
              <a:spLocks noChangeArrowheads="1"/>
            </p:cNvSpPr>
            <p:nvPr/>
          </p:nvSpPr>
          <p:spPr bwMode="auto">
            <a:xfrm>
              <a:off x="651544" y="1981020"/>
              <a:ext cx="849990" cy="26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z="800">
                <a:latin typeface="Arial" pitchFamily="34" charset="0"/>
                <a:cs typeface="Arial" pitchFamily="34" charset="0"/>
              </a:endParaRPr>
            </a:p>
          </p:txBody>
        </p:sp>
        <p:sp>
          <p:nvSpPr>
            <p:cNvPr id="364" name="Rectangle 52"/>
            <p:cNvSpPr>
              <a:spLocks noChangeArrowheads="1"/>
            </p:cNvSpPr>
            <p:nvPr/>
          </p:nvSpPr>
          <p:spPr bwMode="auto">
            <a:xfrm>
              <a:off x="2609891" y="1565386"/>
              <a:ext cx="735160" cy="27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z="800">
                <a:latin typeface="Arial" pitchFamily="34" charset="0"/>
                <a:cs typeface="Arial" pitchFamily="34" charset="0"/>
              </a:endParaRPr>
            </a:p>
          </p:txBody>
        </p:sp>
        <p:sp>
          <p:nvSpPr>
            <p:cNvPr id="365" name="Rectangle 53"/>
            <p:cNvSpPr>
              <a:spLocks noChangeArrowheads="1"/>
            </p:cNvSpPr>
            <p:nvPr/>
          </p:nvSpPr>
          <p:spPr bwMode="auto">
            <a:xfrm>
              <a:off x="2636410" y="1390250"/>
              <a:ext cx="561051"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sz="1000" dirty="0">
                  <a:solidFill>
                    <a:srgbClr val="000000"/>
                  </a:solidFill>
                  <a:latin typeface="Arial" pitchFamily="34" charset="0"/>
                  <a:cs typeface="Arial" pitchFamily="34" charset="0"/>
                </a:rPr>
                <a:t>Projective</a:t>
              </a:r>
              <a:endParaRPr lang="en-US" sz="1000" dirty="0">
                <a:latin typeface="Arial" pitchFamily="34" charset="0"/>
                <a:cs typeface="Arial" pitchFamily="34" charset="0"/>
              </a:endParaRPr>
            </a:p>
          </p:txBody>
        </p:sp>
        <p:sp>
          <p:nvSpPr>
            <p:cNvPr id="366" name="Line 54"/>
            <p:cNvSpPr>
              <a:spLocks noChangeShapeType="1"/>
            </p:cNvSpPr>
            <p:nvPr/>
          </p:nvSpPr>
          <p:spPr bwMode="auto">
            <a:xfrm>
              <a:off x="1074667" y="4027985"/>
              <a:ext cx="1772372" cy="0"/>
            </a:xfrm>
            <a:prstGeom prst="line">
              <a:avLst/>
            </a:prstGeom>
            <a:noFill/>
            <a:ln w="222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800">
                <a:latin typeface="Arial" pitchFamily="34" charset="0"/>
                <a:cs typeface="Arial" pitchFamily="34" charset="0"/>
              </a:endParaRPr>
            </a:p>
          </p:txBody>
        </p:sp>
        <p:sp>
          <p:nvSpPr>
            <p:cNvPr id="367" name="Rectangle 55"/>
            <p:cNvSpPr>
              <a:spLocks noChangeArrowheads="1"/>
            </p:cNvSpPr>
            <p:nvPr/>
          </p:nvSpPr>
          <p:spPr bwMode="auto">
            <a:xfrm>
              <a:off x="793833" y="3234162"/>
              <a:ext cx="720183" cy="42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z="800">
                <a:latin typeface="Arial" pitchFamily="34" charset="0"/>
                <a:cs typeface="Arial" pitchFamily="34" charset="0"/>
              </a:endParaRPr>
            </a:p>
          </p:txBody>
        </p:sp>
        <p:sp>
          <p:nvSpPr>
            <p:cNvPr id="368" name="Rectangle 56"/>
            <p:cNvSpPr>
              <a:spLocks noChangeArrowheads="1"/>
            </p:cNvSpPr>
            <p:nvPr/>
          </p:nvSpPr>
          <p:spPr bwMode="auto">
            <a:xfrm>
              <a:off x="1016004" y="3433866"/>
              <a:ext cx="532197"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000">
                  <a:solidFill>
                    <a:srgbClr val="000000"/>
                  </a:solidFill>
                  <a:latin typeface="Arial" pitchFamily="34" charset="0"/>
                  <a:cs typeface="Arial" pitchFamily="34" charset="0"/>
                </a:rPr>
                <a:t>Objective</a:t>
              </a:r>
              <a:endParaRPr lang="en-US" sz="1000">
                <a:latin typeface="Arial" pitchFamily="34" charset="0"/>
                <a:cs typeface="Arial" pitchFamily="34" charset="0"/>
              </a:endParaRPr>
            </a:p>
          </p:txBody>
        </p:sp>
        <p:sp>
          <p:nvSpPr>
            <p:cNvPr id="369" name="Freeform 57"/>
            <p:cNvSpPr>
              <a:spLocks/>
            </p:cNvSpPr>
            <p:nvPr/>
          </p:nvSpPr>
          <p:spPr bwMode="auto">
            <a:xfrm>
              <a:off x="1657553" y="3596125"/>
              <a:ext cx="72393" cy="420626"/>
            </a:xfrm>
            <a:custGeom>
              <a:avLst/>
              <a:gdLst>
                <a:gd name="T0" fmla="*/ 0 w 46"/>
                <a:gd name="T1" fmla="*/ 2147483647 h 271"/>
                <a:gd name="T2" fmla="*/ 2147483647 w 46"/>
                <a:gd name="T3" fmla="*/ 2147483647 h 271"/>
                <a:gd name="T4" fmla="*/ 2147483647 w 46"/>
                <a:gd name="T5" fmla="*/ 0 h 271"/>
                <a:gd name="T6" fmla="*/ 0 w 46"/>
                <a:gd name="T7" fmla="*/ 2147483647 h 271"/>
                <a:gd name="T8" fmla="*/ 0 60000 65536"/>
                <a:gd name="T9" fmla="*/ 0 60000 65536"/>
                <a:gd name="T10" fmla="*/ 0 60000 65536"/>
                <a:gd name="T11" fmla="*/ 0 60000 65536"/>
                <a:gd name="T12" fmla="*/ 0 w 46"/>
                <a:gd name="T13" fmla="*/ 0 h 271"/>
                <a:gd name="T14" fmla="*/ 46 w 46"/>
                <a:gd name="T15" fmla="*/ 271 h 271"/>
              </a:gdLst>
              <a:ahLst/>
              <a:cxnLst>
                <a:cxn ang="T8">
                  <a:pos x="T0" y="T1"/>
                </a:cxn>
                <a:cxn ang="T9">
                  <a:pos x="T2" y="T3"/>
                </a:cxn>
                <a:cxn ang="T10">
                  <a:pos x="T4" y="T5"/>
                </a:cxn>
                <a:cxn ang="T11">
                  <a:pos x="T6" y="T7"/>
                </a:cxn>
              </a:cxnLst>
              <a:rect l="T12" t="T13" r="T14" b="T15"/>
              <a:pathLst>
                <a:path w="46" h="271">
                  <a:moveTo>
                    <a:pt x="0" y="5"/>
                  </a:moveTo>
                  <a:lnTo>
                    <a:pt x="23" y="271"/>
                  </a:lnTo>
                  <a:lnTo>
                    <a:pt x="46" y="0"/>
                  </a:lnTo>
                  <a:lnTo>
                    <a:pt x="0" y="5"/>
                  </a:lnTo>
                  <a:close/>
                </a:path>
              </a:pathLst>
            </a:custGeom>
            <a:solidFill>
              <a:srgbClr val="0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800">
                <a:latin typeface="Arial" pitchFamily="34" charset="0"/>
                <a:cs typeface="Arial" pitchFamily="34" charset="0"/>
              </a:endParaRPr>
            </a:p>
          </p:txBody>
        </p:sp>
        <p:sp>
          <p:nvSpPr>
            <p:cNvPr id="370" name="Freeform 58"/>
            <p:cNvSpPr>
              <a:spLocks/>
            </p:cNvSpPr>
            <p:nvPr/>
          </p:nvSpPr>
          <p:spPr bwMode="auto">
            <a:xfrm>
              <a:off x="1773631" y="3603614"/>
              <a:ext cx="72393" cy="413137"/>
            </a:xfrm>
            <a:custGeom>
              <a:avLst/>
              <a:gdLst>
                <a:gd name="T0" fmla="*/ 0 w 46"/>
                <a:gd name="T1" fmla="*/ 0 h 266"/>
                <a:gd name="T2" fmla="*/ 2147483647 w 46"/>
                <a:gd name="T3" fmla="*/ 2147483647 h 266"/>
                <a:gd name="T4" fmla="*/ 2147483647 w 46"/>
                <a:gd name="T5" fmla="*/ 0 h 266"/>
                <a:gd name="T6" fmla="*/ 0 w 46"/>
                <a:gd name="T7" fmla="*/ 0 h 266"/>
                <a:gd name="T8" fmla="*/ 0 60000 65536"/>
                <a:gd name="T9" fmla="*/ 0 60000 65536"/>
                <a:gd name="T10" fmla="*/ 0 60000 65536"/>
                <a:gd name="T11" fmla="*/ 0 60000 65536"/>
                <a:gd name="T12" fmla="*/ 0 w 46"/>
                <a:gd name="T13" fmla="*/ 0 h 266"/>
                <a:gd name="T14" fmla="*/ 46 w 46"/>
                <a:gd name="T15" fmla="*/ 266 h 266"/>
              </a:gdLst>
              <a:ahLst/>
              <a:cxnLst>
                <a:cxn ang="T8">
                  <a:pos x="T0" y="T1"/>
                </a:cxn>
                <a:cxn ang="T9">
                  <a:pos x="T2" y="T3"/>
                </a:cxn>
                <a:cxn ang="T10">
                  <a:pos x="T4" y="T5"/>
                </a:cxn>
                <a:cxn ang="T11">
                  <a:pos x="T6" y="T7"/>
                </a:cxn>
              </a:cxnLst>
              <a:rect l="T12" t="T13" r="T14" b="T15"/>
              <a:pathLst>
                <a:path w="46" h="266">
                  <a:moveTo>
                    <a:pt x="0" y="0"/>
                  </a:moveTo>
                  <a:lnTo>
                    <a:pt x="23" y="266"/>
                  </a:lnTo>
                  <a:lnTo>
                    <a:pt x="46" y="0"/>
                  </a:lnTo>
                  <a:lnTo>
                    <a:pt x="0" y="0"/>
                  </a:lnTo>
                  <a:close/>
                </a:path>
              </a:pathLst>
            </a:custGeom>
            <a:solidFill>
              <a:srgbClr val="0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800">
                <a:latin typeface="Arial" pitchFamily="34" charset="0"/>
                <a:cs typeface="Arial" pitchFamily="34" charset="0"/>
              </a:endParaRPr>
            </a:p>
          </p:txBody>
        </p:sp>
        <p:sp>
          <p:nvSpPr>
            <p:cNvPr id="371" name="Freeform 59"/>
            <p:cNvSpPr>
              <a:spLocks/>
            </p:cNvSpPr>
            <p:nvPr/>
          </p:nvSpPr>
          <p:spPr bwMode="auto">
            <a:xfrm>
              <a:off x="1888461" y="3603614"/>
              <a:ext cx="66152" cy="420626"/>
            </a:xfrm>
            <a:custGeom>
              <a:avLst/>
              <a:gdLst>
                <a:gd name="T0" fmla="*/ 0 w 42"/>
                <a:gd name="T1" fmla="*/ 2147483647 h 271"/>
                <a:gd name="T2" fmla="*/ 2147483647 w 42"/>
                <a:gd name="T3" fmla="*/ 2147483647 h 271"/>
                <a:gd name="T4" fmla="*/ 2147483647 w 42"/>
                <a:gd name="T5" fmla="*/ 0 h 271"/>
                <a:gd name="T6" fmla="*/ 0 w 42"/>
                <a:gd name="T7" fmla="*/ 2147483647 h 271"/>
                <a:gd name="T8" fmla="*/ 0 60000 65536"/>
                <a:gd name="T9" fmla="*/ 0 60000 65536"/>
                <a:gd name="T10" fmla="*/ 0 60000 65536"/>
                <a:gd name="T11" fmla="*/ 0 60000 65536"/>
                <a:gd name="T12" fmla="*/ 0 w 42"/>
                <a:gd name="T13" fmla="*/ 0 h 271"/>
                <a:gd name="T14" fmla="*/ 42 w 42"/>
                <a:gd name="T15" fmla="*/ 271 h 271"/>
              </a:gdLst>
              <a:ahLst/>
              <a:cxnLst>
                <a:cxn ang="T8">
                  <a:pos x="T0" y="T1"/>
                </a:cxn>
                <a:cxn ang="T9">
                  <a:pos x="T2" y="T3"/>
                </a:cxn>
                <a:cxn ang="T10">
                  <a:pos x="T4" y="T5"/>
                </a:cxn>
                <a:cxn ang="T11">
                  <a:pos x="T6" y="T7"/>
                </a:cxn>
              </a:cxnLst>
              <a:rect l="T12" t="T13" r="T14" b="T15"/>
              <a:pathLst>
                <a:path w="42" h="271">
                  <a:moveTo>
                    <a:pt x="0" y="4"/>
                  </a:moveTo>
                  <a:lnTo>
                    <a:pt x="23" y="271"/>
                  </a:lnTo>
                  <a:lnTo>
                    <a:pt x="42" y="0"/>
                  </a:lnTo>
                  <a:lnTo>
                    <a:pt x="0" y="4"/>
                  </a:lnTo>
                  <a:close/>
                </a:path>
              </a:pathLst>
            </a:custGeom>
            <a:solidFill>
              <a:srgbClr val="0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800">
                <a:latin typeface="Arial" pitchFamily="34" charset="0"/>
                <a:cs typeface="Arial" pitchFamily="34" charset="0"/>
              </a:endParaRPr>
            </a:p>
          </p:txBody>
        </p:sp>
        <p:sp>
          <p:nvSpPr>
            <p:cNvPr id="372" name="Freeform 60"/>
            <p:cNvSpPr>
              <a:spLocks/>
            </p:cNvSpPr>
            <p:nvPr/>
          </p:nvSpPr>
          <p:spPr bwMode="auto">
            <a:xfrm>
              <a:off x="1997049" y="3596125"/>
              <a:ext cx="64904" cy="420626"/>
            </a:xfrm>
            <a:custGeom>
              <a:avLst/>
              <a:gdLst>
                <a:gd name="T0" fmla="*/ 0 w 42"/>
                <a:gd name="T1" fmla="*/ 2147483647 h 271"/>
                <a:gd name="T2" fmla="*/ 2147483647 w 42"/>
                <a:gd name="T3" fmla="*/ 2147483647 h 271"/>
                <a:gd name="T4" fmla="*/ 2147483647 w 42"/>
                <a:gd name="T5" fmla="*/ 0 h 271"/>
                <a:gd name="T6" fmla="*/ 0 w 42"/>
                <a:gd name="T7" fmla="*/ 2147483647 h 271"/>
                <a:gd name="T8" fmla="*/ 0 60000 65536"/>
                <a:gd name="T9" fmla="*/ 0 60000 65536"/>
                <a:gd name="T10" fmla="*/ 0 60000 65536"/>
                <a:gd name="T11" fmla="*/ 0 60000 65536"/>
                <a:gd name="T12" fmla="*/ 0 w 42"/>
                <a:gd name="T13" fmla="*/ 0 h 271"/>
                <a:gd name="T14" fmla="*/ 42 w 42"/>
                <a:gd name="T15" fmla="*/ 271 h 271"/>
              </a:gdLst>
              <a:ahLst/>
              <a:cxnLst>
                <a:cxn ang="T8">
                  <a:pos x="T0" y="T1"/>
                </a:cxn>
                <a:cxn ang="T9">
                  <a:pos x="T2" y="T3"/>
                </a:cxn>
                <a:cxn ang="T10">
                  <a:pos x="T4" y="T5"/>
                </a:cxn>
                <a:cxn ang="T11">
                  <a:pos x="T6" y="T7"/>
                </a:cxn>
              </a:cxnLst>
              <a:rect l="T12" t="T13" r="T14" b="T15"/>
              <a:pathLst>
                <a:path w="42" h="271">
                  <a:moveTo>
                    <a:pt x="0" y="5"/>
                  </a:moveTo>
                  <a:lnTo>
                    <a:pt x="23" y="271"/>
                  </a:lnTo>
                  <a:lnTo>
                    <a:pt x="42" y="0"/>
                  </a:lnTo>
                  <a:lnTo>
                    <a:pt x="0" y="5"/>
                  </a:lnTo>
                  <a:close/>
                </a:path>
              </a:pathLst>
            </a:custGeom>
            <a:solidFill>
              <a:srgbClr val="0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800">
                <a:latin typeface="Arial" pitchFamily="34" charset="0"/>
                <a:cs typeface="Arial" pitchFamily="34" charset="0"/>
              </a:endParaRPr>
            </a:p>
          </p:txBody>
        </p:sp>
        <p:sp>
          <p:nvSpPr>
            <p:cNvPr id="373" name="Freeform 61"/>
            <p:cNvSpPr>
              <a:spLocks/>
            </p:cNvSpPr>
            <p:nvPr/>
          </p:nvSpPr>
          <p:spPr bwMode="auto">
            <a:xfrm>
              <a:off x="2113128" y="3596125"/>
              <a:ext cx="63655" cy="420626"/>
            </a:xfrm>
            <a:custGeom>
              <a:avLst/>
              <a:gdLst>
                <a:gd name="T0" fmla="*/ 0 w 41"/>
                <a:gd name="T1" fmla="*/ 2147483647 h 271"/>
                <a:gd name="T2" fmla="*/ 2147483647 w 41"/>
                <a:gd name="T3" fmla="*/ 2147483647 h 271"/>
                <a:gd name="T4" fmla="*/ 2147483647 w 41"/>
                <a:gd name="T5" fmla="*/ 0 h 271"/>
                <a:gd name="T6" fmla="*/ 0 w 41"/>
                <a:gd name="T7" fmla="*/ 2147483647 h 271"/>
                <a:gd name="T8" fmla="*/ 0 60000 65536"/>
                <a:gd name="T9" fmla="*/ 0 60000 65536"/>
                <a:gd name="T10" fmla="*/ 0 60000 65536"/>
                <a:gd name="T11" fmla="*/ 0 60000 65536"/>
                <a:gd name="T12" fmla="*/ 0 w 41"/>
                <a:gd name="T13" fmla="*/ 0 h 271"/>
                <a:gd name="T14" fmla="*/ 41 w 41"/>
                <a:gd name="T15" fmla="*/ 271 h 271"/>
              </a:gdLst>
              <a:ahLst/>
              <a:cxnLst>
                <a:cxn ang="T8">
                  <a:pos x="T0" y="T1"/>
                </a:cxn>
                <a:cxn ang="T9">
                  <a:pos x="T2" y="T3"/>
                </a:cxn>
                <a:cxn ang="T10">
                  <a:pos x="T4" y="T5"/>
                </a:cxn>
                <a:cxn ang="T11">
                  <a:pos x="T6" y="T7"/>
                </a:cxn>
              </a:cxnLst>
              <a:rect l="T12" t="T13" r="T14" b="T15"/>
              <a:pathLst>
                <a:path w="41" h="271">
                  <a:moveTo>
                    <a:pt x="0" y="5"/>
                  </a:moveTo>
                  <a:lnTo>
                    <a:pt x="23" y="271"/>
                  </a:lnTo>
                  <a:lnTo>
                    <a:pt x="41" y="0"/>
                  </a:lnTo>
                  <a:lnTo>
                    <a:pt x="0" y="5"/>
                  </a:lnTo>
                  <a:close/>
                </a:path>
              </a:pathLst>
            </a:custGeom>
            <a:solidFill>
              <a:srgbClr val="0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800">
                <a:latin typeface="Arial" pitchFamily="34" charset="0"/>
                <a:cs typeface="Arial" pitchFamily="34" charset="0"/>
              </a:endParaRPr>
            </a:p>
          </p:txBody>
        </p:sp>
        <p:grpSp>
          <p:nvGrpSpPr>
            <p:cNvPr id="374" name="Group 62"/>
            <p:cNvGrpSpPr>
              <a:grpSpLocks/>
            </p:cNvGrpSpPr>
            <p:nvPr/>
          </p:nvGrpSpPr>
          <p:grpSpPr bwMode="auto">
            <a:xfrm rot="20825555">
              <a:off x="2220468" y="2325509"/>
              <a:ext cx="122319" cy="122319"/>
              <a:chOff x="4416" y="2032"/>
              <a:chExt cx="78" cy="79"/>
            </a:xfrm>
          </p:grpSpPr>
          <p:sp>
            <p:nvSpPr>
              <p:cNvPr id="414" name="Line 63"/>
              <p:cNvSpPr>
                <a:spLocks noChangeShapeType="1"/>
              </p:cNvSpPr>
              <p:nvPr/>
            </p:nvSpPr>
            <p:spPr bwMode="auto">
              <a:xfrm flipH="1">
                <a:off x="4425" y="2069"/>
                <a:ext cx="23" cy="23"/>
              </a:xfrm>
              <a:prstGeom prst="line">
                <a:avLst/>
              </a:prstGeom>
              <a:noFill/>
              <a:ln w="22225">
                <a:solidFill>
                  <a:srgbClr val="FF5050"/>
                </a:solidFill>
                <a:round/>
                <a:headEnd/>
                <a:tailEnd/>
              </a:ln>
              <a:extLst>
                <a:ext uri="{909E8E84-426E-40DD-AFC4-6F175D3DCCD1}">
                  <a14:hiddenFill xmlns:a14="http://schemas.microsoft.com/office/drawing/2010/main">
                    <a:noFill/>
                  </a14:hiddenFill>
                </a:ext>
              </a:extLst>
            </p:spPr>
            <p:txBody>
              <a:bodyPr/>
              <a:lstStyle/>
              <a:p>
                <a:endParaRPr lang="en-US" sz="800">
                  <a:latin typeface="Arial" pitchFamily="34" charset="0"/>
                  <a:cs typeface="Arial" pitchFamily="34" charset="0"/>
                </a:endParaRPr>
              </a:p>
            </p:txBody>
          </p:sp>
          <p:sp>
            <p:nvSpPr>
              <p:cNvPr id="415" name="Freeform 64"/>
              <p:cNvSpPr>
                <a:spLocks/>
              </p:cNvSpPr>
              <p:nvPr/>
            </p:nvSpPr>
            <p:spPr bwMode="auto">
              <a:xfrm>
                <a:off x="4416" y="2032"/>
                <a:ext cx="78" cy="79"/>
              </a:xfrm>
              <a:custGeom>
                <a:avLst/>
                <a:gdLst>
                  <a:gd name="T0" fmla="*/ 46 w 78"/>
                  <a:gd name="T1" fmla="*/ 79 h 79"/>
                  <a:gd name="T2" fmla="*/ 78 w 78"/>
                  <a:gd name="T3" fmla="*/ 0 h 79"/>
                  <a:gd name="T4" fmla="*/ 0 w 78"/>
                  <a:gd name="T5" fmla="*/ 23 h 79"/>
                  <a:gd name="T6" fmla="*/ 46 w 78"/>
                  <a:gd name="T7" fmla="*/ 79 h 79"/>
                  <a:gd name="T8" fmla="*/ 0 60000 65536"/>
                  <a:gd name="T9" fmla="*/ 0 60000 65536"/>
                  <a:gd name="T10" fmla="*/ 0 60000 65536"/>
                  <a:gd name="T11" fmla="*/ 0 60000 65536"/>
                  <a:gd name="T12" fmla="*/ 0 w 78"/>
                  <a:gd name="T13" fmla="*/ 0 h 79"/>
                  <a:gd name="T14" fmla="*/ 78 w 78"/>
                  <a:gd name="T15" fmla="*/ 79 h 79"/>
                </a:gdLst>
                <a:ahLst/>
                <a:cxnLst>
                  <a:cxn ang="T8">
                    <a:pos x="T0" y="T1"/>
                  </a:cxn>
                  <a:cxn ang="T9">
                    <a:pos x="T2" y="T3"/>
                  </a:cxn>
                  <a:cxn ang="T10">
                    <a:pos x="T4" y="T5"/>
                  </a:cxn>
                  <a:cxn ang="T11">
                    <a:pos x="T6" y="T7"/>
                  </a:cxn>
                </a:cxnLst>
                <a:rect l="T12" t="T13" r="T14" b="T15"/>
                <a:pathLst>
                  <a:path w="78" h="79">
                    <a:moveTo>
                      <a:pt x="46" y="79"/>
                    </a:moveTo>
                    <a:lnTo>
                      <a:pt x="78" y="0"/>
                    </a:lnTo>
                    <a:lnTo>
                      <a:pt x="0" y="23"/>
                    </a:lnTo>
                    <a:lnTo>
                      <a:pt x="46" y="79"/>
                    </a:lnTo>
                    <a:close/>
                  </a:path>
                </a:pathLst>
              </a:custGeom>
              <a:solidFill>
                <a:srgbClr val="FF505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800">
                  <a:latin typeface="Arial" pitchFamily="34" charset="0"/>
                  <a:cs typeface="Arial" pitchFamily="34" charset="0"/>
                </a:endParaRPr>
              </a:p>
            </p:txBody>
          </p:sp>
        </p:grpSp>
        <p:grpSp>
          <p:nvGrpSpPr>
            <p:cNvPr id="375" name="Group 65"/>
            <p:cNvGrpSpPr>
              <a:grpSpLocks/>
            </p:cNvGrpSpPr>
            <p:nvPr/>
          </p:nvGrpSpPr>
          <p:grpSpPr bwMode="auto">
            <a:xfrm rot="20601422">
              <a:off x="1787360" y="2048420"/>
              <a:ext cx="116078" cy="128559"/>
              <a:chOff x="4126" y="1848"/>
              <a:chExt cx="74" cy="83"/>
            </a:xfrm>
          </p:grpSpPr>
          <p:sp>
            <p:nvSpPr>
              <p:cNvPr id="412" name="Line 66"/>
              <p:cNvSpPr>
                <a:spLocks noChangeShapeType="1"/>
              </p:cNvSpPr>
              <p:nvPr/>
            </p:nvSpPr>
            <p:spPr bwMode="auto">
              <a:xfrm flipH="1">
                <a:off x="4140" y="1894"/>
                <a:ext cx="23" cy="23"/>
              </a:xfrm>
              <a:prstGeom prst="line">
                <a:avLst/>
              </a:prstGeom>
              <a:noFill/>
              <a:ln w="22225">
                <a:solidFill>
                  <a:srgbClr val="FF5050"/>
                </a:solidFill>
                <a:round/>
                <a:headEnd/>
                <a:tailEnd/>
              </a:ln>
              <a:extLst>
                <a:ext uri="{909E8E84-426E-40DD-AFC4-6F175D3DCCD1}">
                  <a14:hiddenFill xmlns:a14="http://schemas.microsoft.com/office/drawing/2010/main">
                    <a:noFill/>
                  </a14:hiddenFill>
                </a:ext>
              </a:extLst>
            </p:spPr>
            <p:txBody>
              <a:bodyPr/>
              <a:lstStyle/>
              <a:p>
                <a:endParaRPr lang="en-US" sz="800">
                  <a:latin typeface="Arial" pitchFamily="34" charset="0"/>
                  <a:cs typeface="Arial" pitchFamily="34" charset="0"/>
                </a:endParaRPr>
              </a:p>
            </p:txBody>
          </p:sp>
          <p:sp>
            <p:nvSpPr>
              <p:cNvPr id="413" name="Freeform 67"/>
              <p:cNvSpPr>
                <a:spLocks/>
              </p:cNvSpPr>
              <p:nvPr/>
            </p:nvSpPr>
            <p:spPr bwMode="auto">
              <a:xfrm>
                <a:off x="4126" y="1848"/>
                <a:ext cx="74" cy="83"/>
              </a:xfrm>
              <a:custGeom>
                <a:avLst/>
                <a:gdLst>
                  <a:gd name="T0" fmla="*/ 55 w 74"/>
                  <a:gd name="T1" fmla="*/ 83 h 83"/>
                  <a:gd name="T2" fmla="*/ 74 w 74"/>
                  <a:gd name="T3" fmla="*/ 0 h 83"/>
                  <a:gd name="T4" fmla="*/ 0 w 74"/>
                  <a:gd name="T5" fmla="*/ 37 h 83"/>
                  <a:gd name="T6" fmla="*/ 55 w 74"/>
                  <a:gd name="T7" fmla="*/ 83 h 83"/>
                  <a:gd name="T8" fmla="*/ 0 60000 65536"/>
                  <a:gd name="T9" fmla="*/ 0 60000 65536"/>
                  <a:gd name="T10" fmla="*/ 0 60000 65536"/>
                  <a:gd name="T11" fmla="*/ 0 60000 65536"/>
                  <a:gd name="T12" fmla="*/ 0 w 74"/>
                  <a:gd name="T13" fmla="*/ 0 h 83"/>
                  <a:gd name="T14" fmla="*/ 74 w 74"/>
                  <a:gd name="T15" fmla="*/ 83 h 83"/>
                </a:gdLst>
                <a:ahLst/>
                <a:cxnLst>
                  <a:cxn ang="T8">
                    <a:pos x="T0" y="T1"/>
                  </a:cxn>
                  <a:cxn ang="T9">
                    <a:pos x="T2" y="T3"/>
                  </a:cxn>
                  <a:cxn ang="T10">
                    <a:pos x="T4" y="T5"/>
                  </a:cxn>
                  <a:cxn ang="T11">
                    <a:pos x="T6" y="T7"/>
                  </a:cxn>
                </a:cxnLst>
                <a:rect l="T12" t="T13" r="T14" b="T15"/>
                <a:pathLst>
                  <a:path w="74" h="83">
                    <a:moveTo>
                      <a:pt x="55" y="83"/>
                    </a:moveTo>
                    <a:lnTo>
                      <a:pt x="74" y="0"/>
                    </a:lnTo>
                    <a:lnTo>
                      <a:pt x="0" y="37"/>
                    </a:lnTo>
                    <a:lnTo>
                      <a:pt x="55" y="83"/>
                    </a:lnTo>
                    <a:close/>
                  </a:path>
                </a:pathLst>
              </a:custGeom>
              <a:solidFill>
                <a:srgbClr val="FF505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800">
                  <a:latin typeface="Arial" pitchFamily="34" charset="0"/>
                  <a:cs typeface="Arial" pitchFamily="34" charset="0"/>
                </a:endParaRPr>
              </a:p>
            </p:txBody>
          </p:sp>
        </p:grpSp>
        <p:sp>
          <p:nvSpPr>
            <p:cNvPr id="376" name="Oval 68"/>
            <p:cNvSpPr>
              <a:spLocks noChangeArrowheads="1"/>
            </p:cNvSpPr>
            <p:nvPr/>
          </p:nvSpPr>
          <p:spPr bwMode="auto">
            <a:xfrm>
              <a:off x="1578920" y="3373955"/>
              <a:ext cx="697715" cy="253374"/>
            </a:xfrm>
            <a:prstGeom prst="ellipse">
              <a:avLst/>
            </a:prstGeom>
            <a:solidFill>
              <a:schemeClr val="bg1">
                <a:lumMod val="65000"/>
              </a:schemeClr>
            </a:solidFill>
            <a:ln w="6350" cap="rnd">
              <a:solidFill>
                <a:srgbClr val="000000"/>
              </a:solidFill>
              <a:round/>
              <a:headEnd/>
              <a:tailEnd/>
            </a:ln>
          </p:spPr>
          <p:txBody>
            <a:bodyPr/>
            <a:lstStyle/>
            <a:p>
              <a:endParaRPr lang="en-US" sz="800">
                <a:latin typeface="Arial" pitchFamily="34" charset="0"/>
                <a:cs typeface="Arial" pitchFamily="34" charset="0"/>
              </a:endParaRPr>
            </a:p>
          </p:txBody>
        </p:sp>
        <p:sp>
          <p:nvSpPr>
            <p:cNvPr id="377" name="Freeform 69"/>
            <p:cNvSpPr>
              <a:spLocks/>
            </p:cNvSpPr>
            <p:nvPr/>
          </p:nvSpPr>
          <p:spPr bwMode="auto">
            <a:xfrm>
              <a:off x="627830" y="2147023"/>
              <a:ext cx="1132071" cy="1456591"/>
            </a:xfrm>
            <a:custGeom>
              <a:avLst/>
              <a:gdLst>
                <a:gd name="T0" fmla="*/ 0 w 157"/>
                <a:gd name="T1" fmla="*/ 2147483647 h 204"/>
                <a:gd name="T2" fmla="*/ 2147483647 w 157"/>
                <a:gd name="T3" fmla="*/ 2147483647 h 204"/>
                <a:gd name="T4" fmla="*/ 2147483647 w 157"/>
                <a:gd name="T5" fmla="*/ 2147483647 h 204"/>
                <a:gd name="T6" fmla="*/ 0 60000 65536"/>
                <a:gd name="T7" fmla="*/ 0 60000 65536"/>
                <a:gd name="T8" fmla="*/ 0 60000 65536"/>
                <a:gd name="T9" fmla="*/ 0 w 157"/>
                <a:gd name="T10" fmla="*/ 0 h 204"/>
                <a:gd name="T11" fmla="*/ 157 w 157"/>
                <a:gd name="T12" fmla="*/ 204 h 204"/>
              </a:gdLst>
              <a:ahLst/>
              <a:cxnLst>
                <a:cxn ang="T6">
                  <a:pos x="T0" y="T1"/>
                </a:cxn>
                <a:cxn ang="T7">
                  <a:pos x="T2" y="T3"/>
                </a:cxn>
                <a:cxn ang="T8">
                  <a:pos x="T4" y="T5"/>
                </a:cxn>
              </a:cxnLst>
              <a:rect l="T9" t="T10" r="T11" b="T12"/>
              <a:pathLst>
                <a:path w="157" h="204">
                  <a:moveTo>
                    <a:pt x="0" y="11"/>
                  </a:moveTo>
                  <a:cubicBezTo>
                    <a:pt x="22" y="15"/>
                    <a:pt x="108" y="0"/>
                    <a:pt x="133" y="32"/>
                  </a:cubicBezTo>
                  <a:cubicBezTo>
                    <a:pt x="157" y="64"/>
                    <a:pt x="143" y="168"/>
                    <a:pt x="146" y="204"/>
                  </a:cubicBezTo>
                </a:path>
              </a:pathLst>
            </a:custGeom>
            <a:noFill/>
            <a:ln w="22225" cap="flat">
              <a:solidFill>
                <a:srgbClr val="008000"/>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sz="800">
                <a:latin typeface="Arial" pitchFamily="34" charset="0"/>
                <a:cs typeface="Arial" pitchFamily="34" charset="0"/>
              </a:endParaRPr>
            </a:p>
          </p:txBody>
        </p:sp>
        <p:grpSp>
          <p:nvGrpSpPr>
            <p:cNvPr id="378" name="Group 70"/>
            <p:cNvGrpSpPr>
              <a:grpSpLocks/>
            </p:cNvGrpSpPr>
            <p:nvPr/>
          </p:nvGrpSpPr>
          <p:grpSpPr bwMode="auto">
            <a:xfrm>
              <a:off x="1506527" y="2298050"/>
              <a:ext cx="122319" cy="122319"/>
              <a:chOff x="3956" y="2009"/>
              <a:chExt cx="78" cy="79"/>
            </a:xfrm>
          </p:grpSpPr>
          <p:sp>
            <p:nvSpPr>
              <p:cNvPr id="410" name="Line 71"/>
              <p:cNvSpPr>
                <a:spLocks noChangeShapeType="1"/>
              </p:cNvSpPr>
              <p:nvPr/>
            </p:nvSpPr>
            <p:spPr bwMode="auto">
              <a:xfrm>
                <a:off x="3965" y="2023"/>
                <a:ext cx="23" cy="23"/>
              </a:xfrm>
              <a:prstGeom prst="line">
                <a:avLst/>
              </a:prstGeom>
              <a:noFill/>
              <a:ln w="22225">
                <a:solidFill>
                  <a:srgbClr val="008000"/>
                </a:solidFill>
                <a:round/>
                <a:headEnd/>
                <a:tailEnd/>
              </a:ln>
              <a:extLst>
                <a:ext uri="{909E8E84-426E-40DD-AFC4-6F175D3DCCD1}">
                  <a14:hiddenFill xmlns:a14="http://schemas.microsoft.com/office/drawing/2010/main">
                    <a:noFill/>
                  </a14:hiddenFill>
                </a:ext>
              </a:extLst>
            </p:spPr>
            <p:txBody>
              <a:bodyPr/>
              <a:lstStyle/>
              <a:p>
                <a:endParaRPr lang="en-US" sz="800">
                  <a:latin typeface="Arial" pitchFamily="34" charset="0"/>
                  <a:cs typeface="Arial" pitchFamily="34" charset="0"/>
                </a:endParaRPr>
              </a:p>
            </p:txBody>
          </p:sp>
          <p:sp>
            <p:nvSpPr>
              <p:cNvPr id="411" name="Freeform 72"/>
              <p:cNvSpPr>
                <a:spLocks/>
              </p:cNvSpPr>
              <p:nvPr/>
            </p:nvSpPr>
            <p:spPr bwMode="auto">
              <a:xfrm>
                <a:off x="3956" y="2009"/>
                <a:ext cx="78" cy="79"/>
              </a:xfrm>
              <a:custGeom>
                <a:avLst/>
                <a:gdLst>
                  <a:gd name="T0" fmla="*/ 0 w 78"/>
                  <a:gd name="T1" fmla="*/ 56 h 79"/>
                  <a:gd name="T2" fmla="*/ 78 w 78"/>
                  <a:gd name="T3" fmla="*/ 79 h 79"/>
                  <a:gd name="T4" fmla="*/ 46 w 78"/>
                  <a:gd name="T5" fmla="*/ 0 h 79"/>
                  <a:gd name="T6" fmla="*/ 0 w 78"/>
                  <a:gd name="T7" fmla="*/ 56 h 79"/>
                  <a:gd name="T8" fmla="*/ 0 60000 65536"/>
                  <a:gd name="T9" fmla="*/ 0 60000 65536"/>
                  <a:gd name="T10" fmla="*/ 0 60000 65536"/>
                  <a:gd name="T11" fmla="*/ 0 60000 65536"/>
                  <a:gd name="T12" fmla="*/ 0 w 78"/>
                  <a:gd name="T13" fmla="*/ 0 h 79"/>
                  <a:gd name="T14" fmla="*/ 78 w 78"/>
                  <a:gd name="T15" fmla="*/ 79 h 79"/>
                </a:gdLst>
                <a:ahLst/>
                <a:cxnLst>
                  <a:cxn ang="T8">
                    <a:pos x="T0" y="T1"/>
                  </a:cxn>
                  <a:cxn ang="T9">
                    <a:pos x="T2" y="T3"/>
                  </a:cxn>
                  <a:cxn ang="T10">
                    <a:pos x="T4" y="T5"/>
                  </a:cxn>
                  <a:cxn ang="T11">
                    <a:pos x="T6" y="T7"/>
                  </a:cxn>
                </a:cxnLst>
                <a:rect l="T12" t="T13" r="T14" b="T15"/>
                <a:pathLst>
                  <a:path w="78" h="79">
                    <a:moveTo>
                      <a:pt x="0" y="56"/>
                    </a:moveTo>
                    <a:lnTo>
                      <a:pt x="78" y="79"/>
                    </a:lnTo>
                    <a:lnTo>
                      <a:pt x="46" y="0"/>
                    </a:lnTo>
                    <a:lnTo>
                      <a:pt x="0" y="56"/>
                    </a:lnTo>
                    <a:close/>
                  </a:path>
                </a:pathLst>
              </a:custGeom>
              <a:solidFill>
                <a:srgbClr val="008000"/>
              </a:solidFill>
              <a:ln w="9525">
                <a:solidFill>
                  <a:srgbClr val="008000"/>
                </a:solidFill>
                <a:round/>
                <a:headEnd/>
                <a:tailEnd/>
              </a:ln>
            </p:spPr>
            <p:txBody>
              <a:bodyPr/>
              <a:lstStyle/>
              <a:p>
                <a:endParaRPr lang="en-US" sz="800">
                  <a:latin typeface="Arial" pitchFamily="34" charset="0"/>
                  <a:cs typeface="Arial" pitchFamily="34" charset="0"/>
                </a:endParaRPr>
              </a:p>
            </p:txBody>
          </p:sp>
        </p:grpSp>
        <p:grpSp>
          <p:nvGrpSpPr>
            <p:cNvPr id="379" name="Group 73"/>
            <p:cNvGrpSpPr>
              <a:grpSpLocks/>
            </p:cNvGrpSpPr>
            <p:nvPr/>
          </p:nvGrpSpPr>
          <p:grpSpPr bwMode="auto">
            <a:xfrm rot="280360">
              <a:off x="1950868" y="2015968"/>
              <a:ext cx="113581" cy="121070"/>
              <a:chOff x="4237" y="1835"/>
              <a:chExt cx="73" cy="78"/>
            </a:xfrm>
          </p:grpSpPr>
          <p:sp>
            <p:nvSpPr>
              <p:cNvPr id="408" name="Line 74"/>
              <p:cNvSpPr>
                <a:spLocks noChangeShapeType="1"/>
              </p:cNvSpPr>
              <p:nvPr/>
            </p:nvSpPr>
            <p:spPr bwMode="auto">
              <a:xfrm>
                <a:off x="4250" y="1844"/>
                <a:ext cx="23" cy="23"/>
              </a:xfrm>
              <a:prstGeom prst="line">
                <a:avLst/>
              </a:prstGeom>
              <a:noFill/>
              <a:ln w="22225">
                <a:solidFill>
                  <a:srgbClr val="008000"/>
                </a:solidFill>
                <a:round/>
                <a:headEnd/>
                <a:tailEnd/>
              </a:ln>
              <a:extLst>
                <a:ext uri="{909E8E84-426E-40DD-AFC4-6F175D3DCCD1}">
                  <a14:hiddenFill xmlns:a14="http://schemas.microsoft.com/office/drawing/2010/main">
                    <a:noFill/>
                  </a14:hiddenFill>
                </a:ext>
              </a:extLst>
            </p:spPr>
            <p:txBody>
              <a:bodyPr/>
              <a:lstStyle/>
              <a:p>
                <a:endParaRPr lang="en-US" sz="800">
                  <a:latin typeface="Arial" pitchFamily="34" charset="0"/>
                  <a:cs typeface="Arial" pitchFamily="34" charset="0"/>
                </a:endParaRPr>
              </a:p>
            </p:txBody>
          </p:sp>
          <p:sp>
            <p:nvSpPr>
              <p:cNvPr id="409" name="Freeform 75"/>
              <p:cNvSpPr>
                <a:spLocks/>
              </p:cNvSpPr>
              <p:nvPr/>
            </p:nvSpPr>
            <p:spPr bwMode="auto">
              <a:xfrm>
                <a:off x="4237" y="1835"/>
                <a:ext cx="73" cy="78"/>
              </a:xfrm>
              <a:custGeom>
                <a:avLst/>
                <a:gdLst>
                  <a:gd name="T0" fmla="*/ 0 w 73"/>
                  <a:gd name="T1" fmla="*/ 46 h 78"/>
                  <a:gd name="T2" fmla="*/ 73 w 73"/>
                  <a:gd name="T3" fmla="*/ 78 h 78"/>
                  <a:gd name="T4" fmla="*/ 55 w 73"/>
                  <a:gd name="T5" fmla="*/ 0 h 78"/>
                  <a:gd name="T6" fmla="*/ 0 w 73"/>
                  <a:gd name="T7" fmla="*/ 46 h 78"/>
                  <a:gd name="T8" fmla="*/ 0 60000 65536"/>
                  <a:gd name="T9" fmla="*/ 0 60000 65536"/>
                  <a:gd name="T10" fmla="*/ 0 60000 65536"/>
                  <a:gd name="T11" fmla="*/ 0 60000 65536"/>
                  <a:gd name="T12" fmla="*/ 0 w 73"/>
                  <a:gd name="T13" fmla="*/ 0 h 78"/>
                  <a:gd name="T14" fmla="*/ 73 w 73"/>
                  <a:gd name="T15" fmla="*/ 78 h 78"/>
                </a:gdLst>
                <a:ahLst/>
                <a:cxnLst>
                  <a:cxn ang="T8">
                    <a:pos x="T0" y="T1"/>
                  </a:cxn>
                  <a:cxn ang="T9">
                    <a:pos x="T2" y="T3"/>
                  </a:cxn>
                  <a:cxn ang="T10">
                    <a:pos x="T4" y="T5"/>
                  </a:cxn>
                  <a:cxn ang="T11">
                    <a:pos x="T6" y="T7"/>
                  </a:cxn>
                </a:cxnLst>
                <a:rect l="T12" t="T13" r="T14" b="T15"/>
                <a:pathLst>
                  <a:path w="73" h="78">
                    <a:moveTo>
                      <a:pt x="0" y="46"/>
                    </a:moveTo>
                    <a:lnTo>
                      <a:pt x="73" y="78"/>
                    </a:lnTo>
                    <a:lnTo>
                      <a:pt x="55" y="0"/>
                    </a:lnTo>
                    <a:lnTo>
                      <a:pt x="0" y="46"/>
                    </a:lnTo>
                    <a:close/>
                  </a:path>
                </a:pathLst>
              </a:custGeom>
              <a:solidFill>
                <a:srgbClr val="008000"/>
              </a:solidFill>
              <a:ln w="9525">
                <a:solidFill>
                  <a:srgbClr val="008000"/>
                </a:solidFill>
                <a:round/>
                <a:headEnd/>
                <a:tailEnd/>
              </a:ln>
            </p:spPr>
            <p:txBody>
              <a:bodyPr/>
              <a:lstStyle/>
              <a:p>
                <a:endParaRPr lang="en-US" sz="800">
                  <a:latin typeface="Arial" pitchFamily="34" charset="0"/>
                  <a:cs typeface="Arial" pitchFamily="34" charset="0"/>
                </a:endParaRPr>
              </a:p>
            </p:txBody>
          </p:sp>
        </p:grpSp>
        <p:sp>
          <p:nvSpPr>
            <p:cNvPr id="380" name="Freeform 76"/>
            <p:cNvSpPr>
              <a:spLocks/>
            </p:cNvSpPr>
            <p:nvPr/>
          </p:nvSpPr>
          <p:spPr bwMode="auto">
            <a:xfrm>
              <a:off x="635319" y="1735134"/>
              <a:ext cx="1641316" cy="1839772"/>
            </a:xfrm>
            <a:custGeom>
              <a:avLst/>
              <a:gdLst>
                <a:gd name="T0" fmla="*/ 0 w 1315"/>
                <a:gd name="T1" fmla="*/ 0 h 1474"/>
                <a:gd name="T2" fmla="*/ 2147483647 w 1315"/>
                <a:gd name="T3" fmla="*/ 2147483647 h 1474"/>
                <a:gd name="T4" fmla="*/ 2147483647 w 1315"/>
                <a:gd name="T5" fmla="*/ 2147483647 h 1474"/>
                <a:gd name="T6" fmla="*/ 0 60000 65536"/>
                <a:gd name="T7" fmla="*/ 0 60000 65536"/>
                <a:gd name="T8" fmla="*/ 0 60000 65536"/>
                <a:gd name="T9" fmla="*/ 0 w 1315"/>
                <a:gd name="T10" fmla="*/ 0 h 1474"/>
                <a:gd name="T11" fmla="*/ 1315 w 1315"/>
                <a:gd name="T12" fmla="*/ 1474 h 1474"/>
              </a:gdLst>
              <a:ahLst/>
              <a:cxnLst>
                <a:cxn ang="T6">
                  <a:pos x="T0" y="T1"/>
                </a:cxn>
                <a:cxn ang="T7">
                  <a:pos x="T2" y="T3"/>
                </a:cxn>
                <a:cxn ang="T8">
                  <a:pos x="T4" y="T5"/>
                </a:cxn>
              </a:cxnLst>
              <a:rect l="T9" t="T10" r="T11" b="T12"/>
              <a:pathLst>
                <a:path w="1315" h="1474">
                  <a:moveTo>
                    <a:pt x="0" y="0"/>
                  </a:moveTo>
                  <a:cubicBezTo>
                    <a:pt x="846" y="6"/>
                    <a:pt x="900" y="29"/>
                    <a:pt x="1107" y="274"/>
                  </a:cubicBezTo>
                  <a:cubicBezTo>
                    <a:pt x="1315" y="520"/>
                    <a:pt x="1211" y="1228"/>
                    <a:pt x="1240" y="1474"/>
                  </a:cubicBezTo>
                </a:path>
              </a:pathLst>
            </a:custGeom>
            <a:noFill/>
            <a:ln w="22225" cap="flat">
              <a:solidFill>
                <a:srgbClr val="008000"/>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sz="800">
                <a:latin typeface="Arial" pitchFamily="34" charset="0"/>
                <a:cs typeface="Arial" pitchFamily="34" charset="0"/>
              </a:endParaRPr>
            </a:p>
          </p:txBody>
        </p:sp>
        <p:sp>
          <p:nvSpPr>
            <p:cNvPr id="381" name="Freeform 77"/>
            <p:cNvSpPr>
              <a:spLocks/>
            </p:cNvSpPr>
            <p:nvPr/>
          </p:nvSpPr>
          <p:spPr bwMode="auto">
            <a:xfrm>
              <a:off x="1626349" y="1733886"/>
              <a:ext cx="1588894" cy="1854750"/>
            </a:xfrm>
            <a:custGeom>
              <a:avLst/>
              <a:gdLst>
                <a:gd name="T0" fmla="*/ 2147483647 w 1273"/>
                <a:gd name="T1" fmla="*/ 2147483647 h 1486"/>
                <a:gd name="T2" fmla="*/ 2147483647 w 1273"/>
                <a:gd name="T3" fmla="*/ 2147483647 h 1486"/>
                <a:gd name="T4" fmla="*/ 2147483647 w 1273"/>
                <a:gd name="T5" fmla="*/ 2147483647 h 1486"/>
                <a:gd name="T6" fmla="*/ 0 60000 65536"/>
                <a:gd name="T7" fmla="*/ 0 60000 65536"/>
                <a:gd name="T8" fmla="*/ 0 60000 65536"/>
                <a:gd name="T9" fmla="*/ 0 w 1273"/>
                <a:gd name="T10" fmla="*/ 0 h 1486"/>
                <a:gd name="T11" fmla="*/ 1273 w 1273"/>
                <a:gd name="T12" fmla="*/ 1486 h 1486"/>
              </a:gdLst>
              <a:ahLst/>
              <a:cxnLst>
                <a:cxn ang="T6">
                  <a:pos x="T0" y="T1"/>
                </a:cxn>
                <a:cxn ang="T7">
                  <a:pos x="T2" y="T3"/>
                </a:cxn>
                <a:cxn ang="T8">
                  <a:pos x="T4" y="T5"/>
                </a:cxn>
              </a:cxnLst>
              <a:rect l="T9" t="T10" r="T11" b="T12"/>
              <a:pathLst>
                <a:path w="1273" h="1486">
                  <a:moveTo>
                    <a:pt x="1273" y="22"/>
                  </a:moveTo>
                  <a:cubicBezTo>
                    <a:pt x="553" y="10"/>
                    <a:pt x="413" y="0"/>
                    <a:pt x="208" y="244"/>
                  </a:cubicBezTo>
                  <a:cubicBezTo>
                    <a:pt x="0" y="490"/>
                    <a:pt x="69" y="1235"/>
                    <a:pt x="40" y="1486"/>
                  </a:cubicBezTo>
                </a:path>
              </a:pathLst>
            </a:custGeom>
            <a:noFill/>
            <a:ln w="22225" cap="flat">
              <a:solidFill>
                <a:srgbClr val="FF5050"/>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sz="800">
                <a:latin typeface="Arial" pitchFamily="34" charset="0"/>
                <a:cs typeface="Arial" pitchFamily="34" charset="0"/>
              </a:endParaRPr>
            </a:p>
          </p:txBody>
        </p:sp>
        <p:sp>
          <p:nvSpPr>
            <p:cNvPr id="382" name="Freeform 78"/>
            <p:cNvSpPr>
              <a:spLocks/>
            </p:cNvSpPr>
            <p:nvPr/>
          </p:nvSpPr>
          <p:spPr bwMode="auto">
            <a:xfrm>
              <a:off x="2104390" y="2140783"/>
              <a:ext cx="1124583" cy="1469072"/>
            </a:xfrm>
            <a:custGeom>
              <a:avLst/>
              <a:gdLst>
                <a:gd name="T0" fmla="*/ 2147483647 w 156"/>
                <a:gd name="T1" fmla="*/ 2147483647 h 206"/>
                <a:gd name="T2" fmla="*/ 2147483647 w 156"/>
                <a:gd name="T3" fmla="*/ 2147483647 h 206"/>
                <a:gd name="T4" fmla="*/ 2147483647 w 156"/>
                <a:gd name="T5" fmla="*/ 2147483647 h 206"/>
                <a:gd name="T6" fmla="*/ 0 60000 65536"/>
                <a:gd name="T7" fmla="*/ 0 60000 65536"/>
                <a:gd name="T8" fmla="*/ 0 60000 65536"/>
                <a:gd name="T9" fmla="*/ 0 w 156"/>
                <a:gd name="T10" fmla="*/ 0 h 206"/>
                <a:gd name="T11" fmla="*/ 156 w 156"/>
                <a:gd name="T12" fmla="*/ 206 h 206"/>
              </a:gdLst>
              <a:ahLst/>
              <a:cxnLst>
                <a:cxn ang="T6">
                  <a:pos x="T0" y="T1"/>
                </a:cxn>
                <a:cxn ang="T7">
                  <a:pos x="T2" y="T3"/>
                </a:cxn>
                <a:cxn ang="T8">
                  <a:pos x="T4" y="T5"/>
                </a:cxn>
              </a:cxnLst>
              <a:rect l="T9" t="T10" r="T11" b="T12"/>
              <a:pathLst>
                <a:path w="156" h="206">
                  <a:moveTo>
                    <a:pt x="156" y="11"/>
                  </a:moveTo>
                  <a:cubicBezTo>
                    <a:pt x="134" y="15"/>
                    <a:pt x="49" y="0"/>
                    <a:pt x="24" y="32"/>
                  </a:cubicBezTo>
                  <a:cubicBezTo>
                    <a:pt x="0" y="65"/>
                    <a:pt x="14" y="170"/>
                    <a:pt x="11" y="206"/>
                  </a:cubicBezTo>
                </a:path>
              </a:pathLst>
            </a:custGeom>
            <a:noFill/>
            <a:ln w="22225" cap="flat">
              <a:solidFill>
                <a:srgbClr val="FF5050"/>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sz="800">
                <a:latin typeface="Arial" pitchFamily="34" charset="0"/>
                <a:cs typeface="Arial" pitchFamily="34" charset="0"/>
              </a:endParaRPr>
            </a:p>
          </p:txBody>
        </p:sp>
        <p:grpSp>
          <p:nvGrpSpPr>
            <p:cNvPr id="383" name="Group 79"/>
            <p:cNvGrpSpPr>
              <a:grpSpLocks/>
            </p:cNvGrpSpPr>
            <p:nvPr/>
          </p:nvGrpSpPr>
          <p:grpSpPr bwMode="auto">
            <a:xfrm>
              <a:off x="3647103" y="1641523"/>
              <a:ext cx="64904" cy="677745"/>
              <a:chOff x="5317" y="1591"/>
              <a:chExt cx="41" cy="437"/>
            </a:xfrm>
          </p:grpSpPr>
          <p:sp>
            <p:nvSpPr>
              <p:cNvPr id="406" name="Rectangle 80"/>
              <p:cNvSpPr>
                <a:spLocks noChangeArrowheads="1"/>
              </p:cNvSpPr>
              <p:nvPr/>
            </p:nvSpPr>
            <p:spPr bwMode="auto">
              <a:xfrm>
                <a:off x="5317" y="1591"/>
                <a:ext cx="41" cy="437"/>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800">
                  <a:latin typeface="Arial" pitchFamily="34" charset="0"/>
                  <a:cs typeface="Arial" pitchFamily="34" charset="0"/>
                </a:endParaRPr>
              </a:p>
            </p:txBody>
          </p:sp>
          <p:sp>
            <p:nvSpPr>
              <p:cNvPr id="407" name="Rectangle 81"/>
              <p:cNvSpPr>
                <a:spLocks noChangeArrowheads="1"/>
              </p:cNvSpPr>
              <p:nvPr/>
            </p:nvSpPr>
            <p:spPr bwMode="auto">
              <a:xfrm>
                <a:off x="5317" y="1591"/>
                <a:ext cx="41" cy="437"/>
              </a:xfrm>
              <a:prstGeom prst="rect">
                <a:avLst/>
              </a:prstGeom>
              <a:solidFill>
                <a:schemeClr val="bg2"/>
              </a:solidFill>
              <a:ln w="6350" cap="rnd">
                <a:solidFill>
                  <a:srgbClr val="000000"/>
                </a:solidFill>
                <a:miter lim="800000"/>
                <a:headEnd/>
                <a:tailEnd/>
              </a:ln>
            </p:spPr>
            <p:txBody>
              <a:bodyPr/>
              <a:lstStyle/>
              <a:p>
                <a:endParaRPr lang="en-US" sz="800">
                  <a:latin typeface="Arial" pitchFamily="34" charset="0"/>
                  <a:cs typeface="Arial" pitchFamily="34" charset="0"/>
                </a:endParaRPr>
              </a:p>
            </p:txBody>
          </p:sp>
        </p:grpSp>
        <p:sp>
          <p:nvSpPr>
            <p:cNvPr id="384" name="Rectangle 82"/>
            <p:cNvSpPr>
              <a:spLocks noChangeArrowheads="1"/>
            </p:cNvSpPr>
            <p:nvPr/>
          </p:nvSpPr>
          <p:spPr bwMode="auto">
            <a:xfrm>
              <a:off x="3285139" y="1499234"/>
              <a:ext cx="683986" cy="46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z="800">
                <a:latin typeface="Arial" pitchFamily="34" charset="0"/>
                <a:cs typeface="Arial" pitchFamily="34" charset="0"/>
              </a:endParaRPr>
            </a:p>
          </p:txBody>
        </p:sp>
        <p:sp>
          <p:nvSpPr>
            <p:cNvPr id="385" name="Rectangle 83"/>
            <p:cNvSpPr>
              <a:spLocks noChangeArrowheads="1"/>
            </p:cNvSpPr>
            <p:nvPr/>
          </p:nvSpPr>
          <p:spPr bwMode="auto">
            <a:xfrm>
              <a:off x="3427071" y="1323869"/>
              <a:ext cx="48250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sz="1000">
                  <a:solidFill>
                    <a:srgbClr val="000000"/>
                  </a:solidFill>
                  <a:latin typeface="Arial" pitchFamily="34" charset="0"/>
                  <a:cs typeface="Arial" pitchFamily="34" charset="0"/>
                </a:rPr>
                <a:t>Detector</a:t>
              </a:r>
            </a:p>
            <a:p>
              <a:pPr algn="ctr"/>
              <a:r>
                <a:rPr lang="en-US" sz="1000">
                  <a:solidFill>
                    <a:srgbClr val="000000"/>
                  </a:solidFill>
                  <a:latin typeface="Arial" pitchFamily="34" charset="0"/>
                  <a:cs typeface="Arial" pitchFamily="34" charset="0"/>
                </a:rPr>
                <a:t>array</a:t>
              </a:r>
              <a:endParaRPr lang="en-US" sz="1000">
                <a:latin typeface="Arial" pitchFamily="34" charset="0"/>
                <a:cs typeface="Arial" pitchFamily="34" charset="0"/>
              </a:endParaRPr>
            </a:p>
          </p:txBody>
        </p:sp>
        <p:sp>
          <p:nvSpPr>
            <p:cNvPr id="386" name="Rectangle 84"/>
            <p:cNvSpPr>
              <a:spLocks noChangeArrowheads="1"/>
            </p:cNvSpPr>
            <p:nvPr/>
          </p:nvSpPr>
          <p:spPr bwMode="auto">
            <a:xfrm>
              <a:off x="527978" y="3874462"/>
              <a:ext cx="488026" cy="27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z="800">
                <a:latin typeface="Arial" pitchFamily="34" charset="0"/>
                <a:cs typeface="Arial" pitchFamily="34" charset="0"/>
              </a:endParaRPr>
            </a:p>
          </p:txBody>
        </p:sp>
        <p:sp>
          <p:nvSpPr>
            <p:cNvPr id="387" name="Rectangle 85"/>
            <p:cNvSpPr>
              <a:spLocks noChangeArrowheads="1"/>
            </p:cNvSpPr>
            <p:nvPr/>
          </p:nvSpPr>
          <p:spPr bwMode="auto">
            <a:xfrm>
              <a:off x="468103" y="3943756"/>
              <a:ext cx="56746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000" dirty="0">
                  <a:latin typeface="Arial" pitchFamily="34" charset="0"/>
                  <a:cs typeface="Arial" pitchFamily="34" charset="0"/>
                </a:rPr>
                <a:t>Specimen</a:t>
              </a:r>
            </a:p>
          </p:txBody>
        </p:sp>
        <p:sp>
          <p:nvSpPr>
            <p:cNvPr id="388" name="Rectangle 86"/>
            <p:cNvSpPr>
              <a:spLocks noChangeArrowheads="1"/>
            </p:cNvSpPr>
            <p:nvPr/>
          </p:nvSpPr>
          <p:spPr bwMode="auto">
            <a:xfrm>
              <a:off x="461826" y="1288297"/>
              <a:ext cx="86621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20000"/>
                </a:spcBef>
                <a:buClr>
                  <a:schemeClr val="accent2"/>
                </a:buClr>
                <a:buFont typeface="Wingdings" pitchFamily="2" charset="2"/>
                <a:buNone/>
              </a:pPr>
              <a:r>
                <a:rPr lang="en-US" sz="1000" dirty="0">
                  <a:latin typeface="Arial" pitchFamily="34" charset="0"/>
                  <a:cs typeface="Arial" pitchFamily="34" charset="0"/>
                </a:rPr>
                <a:t>Multi Beam Source</a:t>
              </a:r>
            </a:p>
          </p:txBody>
        </p:sp>
        <p:sp>
          <p:nvSpPr>
            <p:cNvPr id="389" name="Oval 106"/>
            <p:cNvSpPr>
              <a:spLocks noChangeArrowheads="1"/>
            </p:cNvSpPr>
            <p:nvPr/>
          </p:nvSpPr>
          <p:spPr bwMode="auto">
            <a:xfrm>
              <a:off x="602867" y="1712667"/>
              <a:ext cx="41189" cy="88619"/>
            </a:xfrm>
            <a:prstGeom prst="ellipse">
              <a:avLst/>
            </a:prstGeom>
            <a:solidFill>
              <a:schemeClr val="bg1">
                <a:lumMod val="75000"/>
              </a:schemeClr>
            </a:solidFill>
            <a:ln w="6350">
              <a:solidFill>
                <a:srgbClr val="000000"/>
              </a:solidFill>
              <a:round/>
              <a:headEnd/>
              <a:tailEnd/>
            </a:ln>
          </p:spPr>
          <p:txBody>
            <a:bodyPr/>
            <a:lstStyle/>
            <a:p>
              <a:endParaRPr lang="en-US" sz="800">
                <a:latin typeface="Arial" pitchFamily="34" charset="0"/>
                <a:cs typeface="Arial" pitchFamily="34" charset="0"/>
              </a:endParaRPr>
            </a:p>
          </p:txBody>
        </p:sp>
        <p:sp>
          <p:nvSpPr>
            <p:cNvPr id="390" name="Oval 107"/>
            <p:cNvSpPr>
              <a:spLocks noChangeArrowheads="1"/>
            </p:cNvSpPr>
            <p:nvPr/>
          </p:nvSpPr>
          <p:spPr bwMode="auto">
            <a:xfrm>
              <a:off x="602867" y="1831242"/>
              <a:ext cx="41189" cy="88618"/>
            </a:xfrm>
            <a:prstGeom prst="ellipse">
              <a:avLst/>
            </a:prstGeom>
            <a:solidFill>
              <a:schemeClr val="bg1">
                <a:lumMod val="75000"/>
              </a:schemeClr>
            </a:solidFill>
            <a:ln w="6350">
              <a:solidFill>
                <a:srgbClr val="000000"/>
              </a:solidFill>
              <a:round/>
              <a:headEnd/>
              <a:tailEnd/>
            </a:ln>
          </p:spPr>
          <p:txBody>
            <a:bodyPr/>
            <a:lstStyle/>
            <a:p>
              <a:endParaRPr lang="en-US" sz="800">
                <a:latin typeface="Arial" pitchFamily="34" charset="0"/>
                <a:cs typeface="Arial" pitchFamily="34" charset="0"/>
              </a:endParaRPr>
            </a:p>
          </p:txBody>
        </p:sp>
        <p:sp>
          <p:nvSpPr>
            <p:cNvPr id="391" name="Oval 108"/>
            <p:cNvSpPr>
              <a:spLocks noChangeArrowheads="1"/>
            </p:cNvSpPr>
            <p:nvPr/>
          </p:nvSpPr>
          <p:spPr bwMode="auto">
            <a:xfrm>
              <a:off x="604115" y="1949816"/>
              <a:ext cx="41189" cy="88619"/>
            </a:xfrm>
            <a:prstGeom prst="ellipse">
              <a:avLst/>
            </a:prstGeom>
            <a:solidFill>
              <a:schemeClr val="bg1">
                <a:lumMod val="75000"/>
              </a:schemeClr>
            </a:solidFill>
            <a:ln w="6350">
              <a:solidFill>
                <a:srgbClr val="000000"/>
              </a:solidFill>
              <a:round/>
              <a:headEnd/>
              <a:tailEnd/>
            </a:ln>
          </p:spPr>
          <p:txBody>
            <a:bodyPr/>
            <a:lstStyle/>
            <a:p>
              <a:endParaRPr lang="en-US" sz="800">
                <a:latin typeface="Arial" pitchFamily="34" charset="0"/>
                <a:cs typeface="Arial" pitchFamily="34" charset="0"/>
              </a:endParaRPr>
            </a:p>
          </p:txBody>
        </p:sp>
        <p:sp>
          <p:nvSpPr>
            <p:cNvPr id="392" name="Oval 109"/>
            <p:cNvSpPr>
              <a:spLocks noChangeArrowheads="1"/>
            </p:cNvSpPr>
            <p:nvPr/>
          </p:nvSpPr>
          <p:spPr bwMode="auto">
            <a:xfrm>
              <a:off x="604115" y="2068390"/>
              <a:ext cx="41189" cy="88618"/>
            </a:xfrm>
            <a:prstGeom prst="ellipse">
              <a:avLst/>
            </a:prstGeom>
            <a:solidFill>
              <a:schemeClr val="bg1">
                <a:lumMod val="75000"/>
              </a:schemeClr>
            </a:solidFill>
            <a:ln w="6350">
              <a:solidFill>
                <a:srgbClr val="000000"/>
              </a:solidFill>
              <a:round/>
              <a:headEnd/>
              <a:tailEnd/>
            </a:ln>
          </p:spPr>
          <p:txBody>
            <a:bodyPr/>
            <a:lstStyle/>
            <a:p>
              <a:endParaRPr lang="en-US" sz="800">
                <a:latin typeface="Arial" pitchFamily="34" charset="0"/>
                <a:cs typeface="Arial" pitchFamily="34" charset="0"/>
              </a:endParaRPr>
            </a:p>
          </p:txBody>
        </p:sp>
        <p:sp>
          <p:nvSpPr>
            <p:cNvPr id="393" name="Oval 110"/>
            <p:cNvSpPr>
              <a:spLocks noChangeArrowheads="1"/>
            </p:cNvSpPr>
            <p:nvPr/>
          </p:nvSpPr>
          <p:spPr bwMode="auto">
            <a:xfrm>
              <a:off x="604115" y="2174483"/>
              <a:ext cx="41189" cy="88619"/>
            </a:xfrm>
            <a:prstGeom prst="ellipse">
              <a:avLst/>
            </a:prstGeom>
            <a:solidFill>
              <a:schemeClr val="bg1">
                <a:lumMod val="75000"/>
              </a:schemeClr>
            </a:solidFill>
            <a:ln w="6350">
              <a:solidFill>
                <a:srgbClr val="000000"/>
              </a:solidFill>
              <a:round/>
              <a:headEnd/>
              <a:tailEnd/>
            </a:ln>
          </p:spPr>
          <p:txBody>
            <a:bodyPr/>
            <a:lstStyle/>
            <a:p>
              <a:endParaRPr lang="en-US" sz="800">
                <a:latin typeface="Arial" pitchFamily="34" charset="0"/>
                <a:cs typeface="Arial" pitchFamily="34" charset="0"/>
              </a:endParaRPr>
            </a:p>
          </p:txBody>
        </p:sp>
        <p:grpSp>
          <p:nvGrpSpPr>
            <p:cNvPr id="394" name="Gruppieren 118"/>
            <p:cNvGrpSpPr>
              <a:grpSpLocks/>
            </p:cNvGrpSpPr>
            <p:nvPr/>
          </p:nvGrpSpPr>
          <p:grpSpPr bwMode="auto">
            <a:xfrm>
              <a:off x="3650039" y="3669935"/>
              <a:ext cx="224667" cy="244637"/>
              <a:chOff x="6429388" y="4500570"/>
              <a:chExt cx="665825" cy="312186"/>
            </a:xfrm>
          </p:grpSpPr>
          <p:cxnSp>
            <p:nvCxnSpPr>
              <p:cNvPr id="404" name="Gerade Verbindung 108"/>
              <p:cNvCxnSpPr>
                <a:cxnSpLocks noChangeShapeType="1"/>
              </p:cNvCxnSpPr>
              <p:nvPr/>
            </p:nvCxnSpPr>
            <p:spPr bwMode="auto">
              <a:xfrm flipV="1">
                <a:off x="6429388" y="4500570"/>
                <a:ext cx="665825" cy="0"/>
              </a:xfrm>
              <a:prstGeom prst="line">
                <a:avLst/>
              </a:prstGeom>
              <a:noFill/>
              <a:ln w="57150">
                <a:solidFill>
                  <a:srgbClr val="008000"/>
                </a:solidFill>
                <a:round/>
                <a:headEnd/>
                <a:tailEnd/>
              </a:ln>
              <a:extLst>
                <a:ext uri="{909E8E84-426E-40DD-AFC4-6F175D3DCCD1}">
                  <a14:hiddenFill xmlns:a14="http://schemas.microsoft.com/office/drawing/2010/main">
                    <a:noFill/>
                  </a14:hiddenFill>
                </a:ext>
              </a:extLst>
            </p:spPr>
          </p:cxnSp>
          <p:cxnSp>
            <p:nvCxnSpPr>
              <p:cNvPr id="405" name="Gerade Verbindung 109"/>
              <p:cNvCxnSpPr>
                <a:cxnSpLocks noChangeShapeType="1"/>
              </p:cNvCxnSpPr>
              <p:nvPr/>
            </p:nvCxnSpPr>
            <p:spPr bwMode="auto">
              <a:xfrm flipV="1">
                <a:off x="6429388" y="4812756"/>
                <a:ext cx="665825" cy="0"/>
              </a:xfrm>
              <a:prstGeom prst="line">
                <a:avLst/>
              </a:prstGeom>
              <a:noFill/>
              <a:ln w="57150">
                <a:solidFill>
                  <a:srgbClr val="FF5050"/>
                </a:solidFill>
                <a:round/>
                <a:headEnd/>
                <a:tailEnd/>
              </a:ln>
              <a:extLst>
                <a:ext uri="{909E8E84-426E-40DD-AFC4-6F175D3DCCD1}">
                  <a14:hiddenFill xmlns:a14="http://schemas.microsoft.com/office/drawing/2010/main">
                    <a:noFill/>
                  </a14:hiddenFill>
                </a:ext>
              </a:extLst>
            </p:spPr>
          </p:cxnSp>
        </p:grpSp>
        <p:sp>
          <p:nvSpPr>
            <p:cNvPr id="395" name="Text Box 99"/>
            <p:cNvSpPr txBox="1">
              <a:spLocks noChangeArrowheads="1"/>
            </p:cNvSpPr>
            <p:nvPr/>
          </p:nvSpPr>
          <p:spPr bwMode="auto">
            <a:xfrm>
              <a:off x="2761761" y="3547636"/>
              <a:ext cx="62709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1600">
                  <a:solidFill>
                    <a:schemeClr val="tx1"/>
                  </a:solidFill>
                  <a:latin typeface="Arial" charset="0"/>
                </a:defRPr>
              </a:lvl1pPr>
              <a:lvl2pPr marL="742950" indent="-285750">
                <a:defRPr sz="1600">
                  <a:solidFill>
                    <a:schemeClr val="tx1"/>
                  </a:solidFill>
                  <a:latin typeface="Arial" charset="0"/>
                </a:defRPr>
              </a:lvl2pPr>
              <a:lvl3pPr marL="1143000" indent="-228600">
                <a:defRPr sz="1600">
                  <a:solidFill>
                    <a:schemeClr val="tx1"/>
                  </a:solidFill>
                  <a:latin typeface="Arial" charset="0"/>
                </a:defRPr>
              </a:lvl3pPr>
              <a:lvl4pPr marL="1600200" indent="-228600">
                <a:defRPr sz="1600">
                  <a:solidFill>
                    <a:schemeClr val="tx1"/>
                  </a:solidFill>
                  <a:latin typeface="Arial" charset="0"/>
                </a:defRPr>
              </a:lvl4pPr>
              <a:lvl5pPr marL="2057400" indent="-22860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r>
                <a:rPr lang="en-US" sz="1000" dirty="0">
                  <a:solidFill>
                    <a:srgbClr val="000000"/>
                  </a:solidFill>
                  <a:latin typeface="Arial" pitchFamily="34" charset="0"/>
                  <a:cs typeface="Arial" pitchFamily="34" charset="0"/>
                </a:rPr>
                <a:t>Primary</a:t>
              </a:r>
            </a:p>
          </p:txBody>
        </p:sp>
        <p:sp>
          <p:nvSpPr>
            <p:cNvPr id="396" name="Text Box 99"/>
            <p:cNvSpPr txBox="1">
              <a:spLocks noChangeArrowheads="1"/>
            </p:cNvSpPr>
            <p:nvPr/>
          </p:nvSpPr>
          <p:spPr bwMode="auto">
            <a:xfrm>
              <a:off x="2761761" y="3793522"/>
              <a:ext cx="79380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1600">
                  <a:solidFill>
                    <a:schemeClr val="tx1"/>
                  </a:solidFill>
                  <a:latin typeface="Arial" charset="0"/>
                </a:defRPr>
              </a:lvl1pPr>
              <a:lvl2pPr marL="742950" indent="-285750">
                <a:defRPr sz="1600">
                  <a:solidFill>
                    <a:schemeClr val="tx1"/>
                  </a:solidFill>
                  <a:latin typeface="Arial" charset="0"/>
                </a:defRPr>
              </a:lvl2pPr>
              <a:lvl3pPr marL="1143000" indent="-228600">
                <a:defRPr sz="1600">
                  <a:solidFill>
                    <a:schemeClr val="tx1"/>
                  </a:solidFill>
                  <a:latin typeface="Arial" charset="0"/>
                </a:defRPr>
              </a:lvl3pPr>
              <a:lvl4pPr marL="1600200" indent="-228600">
                <a:defRPr sz="1600">
                  <a:solidFill>
                    <a:schemeClr val="tx1"/>
                  </a:solidFill>
                  <a:latin typeface="Arial" charset="0"/>
                </a:defRPr>
              </a:lvl4pPr>
              <a:lvl5pPr marL="2057400" indent="-22860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r>
                <a:rPr lang="en-US" sz="1000" dirty="0">
                  <a:solidFill>
                    <a:srgbClr val="000000"/>
                  </a:solidFill>
                  <a:latin typeface="Arial" pitchFamily="34" charset="0"/>
                  <a:cs typeface="Arial" pitchFamily="34" charset="0"/>
                </a:rPr>
                <a:t>Secondary</a:t>
              </a:r>
            </a:p>
          </p:txBody>
        </p:sp>
        <p:sp>
          <p:nvSpPr>
            <p:cNvPr id="397" name="Rectangle 56"/>
            <p:cNvSpPr>
              <a:spLocks noChangeArrowheads="1"/>
            </p:cNvSpPr>
            <p:nvPr/>
          </p:nvSpPr>
          <p:spPr bwMode="auto">
            <a:xfrm>
              <a:off x="2291613" y="3688488"/>
              <a:ext cx="325410"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000" dirty="0">
                  <a:solidFill>
                    <a:srgbClr val="000000"/>
                  </a:solidFill>
                  <a:latin typeface="Arial" pitchFamily="34" charset="0"/>
                  <a:cs typeface="Arial" pitchFamily="34" charset="0"/>
                </a:rPr>
                <a:t>Scan </a:t>
              </a:r>
              <a:endParaRPr lang="en-US" sz="1000" dirty="0">
                <a:latin typeface="Arial" pitchFamily="34" charset="0"/>
                <a:cs typeface="Arial" pitchFamily="34" charset="0"/>
              </a:endParaRPr>
            </a:p>
          </p:txBody>
        </p:sp>
        <p:grpSp>
          <p:nvGrpSpPr>
            <p:cNvPr id="438" name="Group 437"/>
            <p:cNvGrpSpPr/>
            <p:nvPr/>
          </p:nvGrpSpPr>
          <p:grpSpPr>
            <a:xfrm>
              <a:off x="3229986" y="3494649"/>
              <a:ext cx="300806" cy="298534"/>
              <a:chOff x="7164288" y="6335742"/>
              <a:chExt cx="300806" cy="298534"/>
            </a:xfrm>
          </p:grpSpPr>
          <p:sp>
            <p:nvSpPr>
              <p:cNvPr id="439" name="Text Box 99"/>
              <p:cNvSpPr txBox="1">
                <a:spLocks noChangeArrowheads="1"/>
              </p:cNvSpPr>
              <p:nvPr/>
            </p:nvSpPr>
            <p:spPr bwMode="auto">
              <a:xfrm>
                <a:off x="7164288" y="6388055"/>
                <a:ext cx="25519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1600">
                    <a:solidFill>
                      <a:schemeClr val="tx1"/>
                    </a:solidFill>
                    <a:latin typeface="Arial" charset="0"/>
                  </a:defRPr>
                </a:lvl1pPr>
                <a:lvl2pPr marL="742950" indent="-285750">
                  <a:defRPr sz="1600">
                    <a:solidFill>
                      <a:schemeClr val="tx1"/>
                    </a:solidFill>
                    <a:latin typeface="Arial" charset="0"/>
                  </a:defRPr>
                </a:lvl2pPr>
                <a:lvl3pPr marL="1143000" indent="-228600">
                  <a:defRPr sz="1600">
                    <a:solidFill>
                      <a:schemeClr val="tx1"/>
                    </a:solidFill>
                    <a:latin typeface="Arial" charset="0"/>
                  </a:defRPr>
                </a:lvl3pPr>
                <a:lvl4pPr marL="1600200" indent="-228600">
                  <a:defRPr sz="1600">
                    <a:solidFill>
                      <a:schemeClr val="tx1"/>
                    </a:solidFill>
                    <a:latin typeface="Arial" charset="0"/>
                  </a:defRPr>
                </a:lvl4pPr>
                <a:lvl5pPr marL="2057400" indent="-22860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r>
                  <a:rPr lang="en-US" sz="1000" dirty="0">
                    <a:solidFill>
                      <a:srgbClr val="000000"/>
                    </a:solidFill>
                    <a:latin typeface="Arial" pitchFamily="34" charset="0"/>
                    <a:cs typeface="Arial" pitchFamily="34" charset="0"/>
                  </a:rPr>
                  <a:t>e</a:t>
                </a:r>
              </a:p>
            </p:txBody>
          </p:sp>
          <p:sp>
            <p:nvSpPr>
              <p:cNvPr id="440" name="Text Box 99"/>
              <p:cNvSpPr txBox="1">
                <a:spLocks noChangeArrowheads="1"/>
              </p:cNvSpPr>
              <p:nvPr/>
            </p:nvSpPr>
            <p:spPr bwMode="auto">
              <a:xfrm>
                <a:off x="7237146" y="6335742"/>
                <a:ext cx="22794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1600">
                    <a:solidFill>
                      <a:schemeClr val="tx1"/>
                    </a:solidFill>
                    <a:latin typeface="Arial" charset="0"/>
                  </a:defRPr>
                </a:lvl1pPr>
                <a:lvl2pPr marL="742950" indent="-285750">
                  <a:defRPr sz="1600">
                    <a:solidFill>
                      <a:schemeClr val="tx1"/>
                    </a:solidFill>
                    <a:latin typeface="Arial" charset="0"/>
                  </a:defRPr>
                </a:lvl2pPr>
                <a:lvl3pPr marL="1143000" indent="-228600">
                  <a:defRPr sz="1600">
                    <a:solidFill>
                      <a:schemeClr val="tx1"/>
                    </a:solidFill>
                    <a:latin typeface="Arial" charset="0"/>
                  </a:defRPr>
                </a:lvl3pPr>
                <a:lvl4pPr marL="1600200" indent="-228600">
                  <a:defRPr sz="1600">
                    <a:solidFill>
                      <a:schemeClr val="tx1"/>
                    </a:solidFill>
                    <a:latin typeface="Arial" charset="0"/>
                  </a:defRPr>
                </a:lvl4pPr>
                <a:lvl5pPr marL="2057400" indent="-22860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r>
                  <a:rPr lang="en-US" sz="1000" dirty="0">
                    <a:solidFill>
                      <a:srgbClr val="000000"/>
                    </a:solidFill>
                    <a:latin typeface="Arial" pitchFamily="34" charset="0"/>
                    <a:cs typeface="Arial" pitchFamily="34" charset="0"/>
                  </a:rPr>
                  <a:t>-</a:t>
                </a:r>
              </a:p>
            </p:txBody>
          </p:sp>
        </p:grpSp>
        <p:grpSp>
          <p:nvGrpSpPr>
            <p:cNvPr id="441" name="Group 440"/>
            <p:cNvGrpSpPr/>
            <p:nvPr/>
          </p:nvGrpSpPr>
          <p:grpSpPr>
            <a:xfrm>
              <a:off x="3393458" y="3742385"/>
              <a:ext cx="300806" cy="298534"/>
              <a:chOff x="7164288" y="6335742"/>
              <a:chExt cx="300806" cy="298534"/>
            </a:xfrm>
          </p:grpSpPr>
          <p:sp>
            <p:nvSpPr>
              <p:cNvPr id="442" name="Text Box 99"/>
              <p:cNvSpPr txBox="1">
                <a:spLocks noChangeArrowheads="1"/>
              </p:cNvSpPr>
              <p:nvPr/>
            </p:nvSpPr>
            <p:spPr bwMode="auto">
              <a:xfrm>
                <a:off x="7164288" y="6388055"/>
                <a:ext cx="25519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1600">
                    <a:solidFill>
                      <a:schemeClr val="tx1"/>
                    </a:solidFill>
                    <a:latin typeface="Arial" charset="0"/>
                  </a:defRPr>
                </a:lvl1pPr>
                <a:lvl2pPr marL="742950" indent="-285750">
                  <a:defRPr sz="1600">
                    <a:solidFill>
                      <a:schemeClr val="tx1"/>
                    </a:solidFill>
                    <a:latin typeface="Arial" charset="0"/>
                  </a:defRPr>
                </a:lvl2pPr>
                <a:lvl3pPr marL="1143000" indent="-228600">
                  <a:defRPr sz="1600">
                    <a:solidFill>
                      <a:schemeClr val="tx1"/>
                    </a:solidFill>
                    <a:latin typeface="Arial" charset="0"/>
                  </a:defRPr>
                </a:lvl3pPr>
                <a:lvl4pPr marL="1600200" indent="-228600">
                  <a:defRPr sz="1600">
                    <a:solidFill>
                      <a:schemeClr val="tx1"/>
                    </a:solidFill>
                    <a:latin typeface="Arial" charset="0"/>
                  </a:defRPr>
                </a:lvl4pPr>
                <a:lvl5pPr marL="2057400" indent="-22860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r>
                  <a:rPr lang="en-US" sz="1000" dirty="0">
                    <a:solidFill>
                      <a:srgbClr val="000000"/>
                    </a:solidFill>
                    <a:latin typeface="Arial" pitchFamily="34" charset="0"/>
                    <a:cs typeface="Arial" pitchFamily="34" charset="0"/>
                  </a:rPr>
                  <a:t>e</a:t>
                </a:r>
              </a:p>
            </p:txBody>
          </p:sp>
          <p:sp>
            <p:nvSpPr>
              <p:cNvPr id="443" name="Text Box 99"/>
              <p:cNvSpPr txBox="1">
                <a:spLocks noChangeArrowheads="1"/>
              </p:cNvSpPr>
              <p:nvPr/>
            </p:nvSpPr>
            <p:spPr bwMode="auto">
              <a:xfrm>
                <a:off x="7237146" y="6335742"/>
                <a:ext cx="22794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1600">
                    <a:solidFill>
                      <a:schemeClr val="tx1"/>
                    </a:solidFill>
                    <a:latin typeface="Arial" charset="0"/>
                  </a:defRPr>
                </a:lvl1pPr>
                <a:lvl2pPr marL="742950" indent="-285750">
                  <a:defRPr sz="1600">
                    <a:solidFill>
                      <a:schemeClr val="tx1"/>
                    </a:solidFill>
                    <a:latin typeface="Arial" charset="0"/>
                  </a:defRPr>
                </a:lvl2pPr>
                <a:lvl3pPr marL="1143000" indent="-228600">
                  <a:defRPr sz="1600">
                    <a:solidFill>
                      <a:schemeClr val="tx1"/>
                    </a:solidFill>
                    <a:latin typeface="Arial" charset="0"/>
                  </a:defRPr>
                </a:lvl3pPr>
                <a:lvl4pPr marL="1600200" indent="-228600">
                  <a:defRPr sz="1600">
                    <a:solidFill>
                      <a:schemeClr val="tx1"/>
                    </a:solidFill>
                    <a:latin typeface="Arial" charset="0"/>
                  </a:defRPr>
                </a:lvl4pPr>
                <a:lvl5pPr marL="2057400" indent="-22860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r>
                  <a:rPr lang="en-US" sz="1000" dirty="0">
                    <a:solidFill>
                      <a:srgbClr val="000000"/>
                    </a:solidFill>
                    <a:latin typeface="Arial" pitchFamily="34" charset="0"/>
                    <a:cs typeface="Arial" pitchFamily="34" charset="0"/>
                  </a:rPr>
                  <a:t>-</a:t>
                </a:r>
              </a:p>
            </p:txBody>
          </p:sp>
        </p:grpSp>
        <p:sp>
          <p:nvSpPr>
            <p:cNvPr id="23" name="Rectangle 22"/>
            <p:cNvSpPr/>
            <p:nvPr/>
          </p:nvSpPr>
          <p:spPr>
            <a:xfrm>
              <a:off x="351781" y="1232599"/>
              <a:ext cx="3672408" cy="294855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50" name="Picture 2" descr="P:\BIO-M\05-laufende Projekte\RAPIT\Bilder RAPIT\Column\IMG_1693.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3055" r="21792"/>
          <a:stretch/>
        </p:blipFill>
        <p:spPr bwMode="auto">
          <a:xfrm>
            <a:off x="4800600" y="1453737"/>
            <a:ext cx="2034228" cy="2341634"/>
          </a:xfrm>
          <a:prstGeom prst="rect">
            <a:avLst/>
          </a:prstGeom>
          <a:noFill/>
          <a:extLst>
            <a:ext uri="{909E8E84-426E-40DD-AFC4-6F175D3DCCD1}">
              <a14:hiddenFill xmlns:a14="http://schemas.microsoft.com/office/drawing/2010/main">
                <a:solidFill>
                  <a:srgbClr val="FFFFFF"/>
                </a:solidFill>
              </a14:hiddenFill>
            </a:ext>
          </a:extLst>
        </p:spPr>
      </p:pic>
      <p:sp>
        <p:nvSpPr>
          <p:cNvPr id="44" name="Rectangle 43"/>
          <p:cNvSpPr/>
          <p:nvPr/>
        </p:nvSpPr>
        <p:spPr>
          <a:xfrm>
            <a:off x="6837211" y="1527667"/>
            <a:ext cx="1512168" cy="276999"/>
          </a:xfrm>
          <a:prstGeom prst="rect">
            <a:avLst/>
          </a:prstGeom>
        </p:spPr>
        <p:txBody>
          <a:bodyPr wrap="square" lIns="91430" tIns="45716" rIns="91430" bIns="45716">
            <a:spAutoFit/>
          </a:bodyPr>
          <a:lstStyle/>
          <a:p>
            <a:r>
              <a:rPr lang="en-US" sz="1200" dirty="0">
                <a:latin typeface="Arial" pitchFamily="34" charset="0"/>
                <a:cs typeface="Arial" pitchFamily="34" charset="0"/>
              </a:rPr>
              <a:t>Specifications:</a:t>
            </a:r>
          </a:p>
        </p:txBody>
      </p:sp>
      <p:sp>
        <p:nvSpPr>
          <p:cNvPr id="45" name="Rectangle 44"/>
          <p:cNvSpPr/>
          <p:nvPr/>
        </p:nvSpPr>
        <p:spPr>
          <a:xfrm>
            <a:off x="6837213" y="2673600"/>
            <a:ext cx="1313223" cy="276999"/>
          </a:xfrm>
          <a:prstGeom prst="rect">
            <a:avLst/>
          </a:prstGeom>
        </p:spPr>
        <p:txBody>
          <a:bodyPr wrap="square" lIns="91430" tIns="45716" rIns="91430" bIns="45716">
            <a:spAutoFit/>
          </a:bodyPr>
          <a:lstStyle/>
          <a:p>
            <a:r>
              <a:rPr lang="en-US" sz="1200" dirty="0">
                <a:latin typeface="Arial" pitchFamily="34" charset="0"/>
                <a:cs typeface="Arial" pitchFamily="34" charset="0"/>
              </a:rPr>
              <a:t>Zeiss Team:</a:t>
            </a:r>
          </a:p>
        </p:txBody>
      </p:sp>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59602" y="3422345"/>
            <a:ext cx="367883" cy="367883"/>
          </a:xfrm>
          <a:prstGeom prst="rect">
            <a:avLst/>
          </a:prstGeom>
          <a:ln w="6350">
            <a:solidFill>
              <a:schemeClr val="tx1"/>
            </a:solidFill>
          </a:ln>
        </p:spPr>
      </p:pic>
      <p:sp>
        <p:nvSpPr>
          <p:cNvPr id="6" name="Rectangle 5"/>
          <p:cNvSpPr/>
          <p:nvPr/>
        </p:nvSpPr>
        <p:spPr>
          <a:xfrm>
            <a:off x="4800602" y="1453737"/>
            <a:ext cx="3675377" cy="2341634"/>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a:p>
        </p:txBody>
      </p:sp>
      <p:sp>
        <p:nvSpPr>
          <p:cNvPr id="11" name="TextBox 10"/>
          <p:cNvSpPr txBox="1"/>
          <p:nvPr/>
        </p:nvSpPr>
        <p:spPr>
          <a:xfrm>
            <a:off x="4742163" y="3462157"/>
            <a:ext cx="729687" cy="246221"/>
          </a:xfrm>
          <a:prstGeom prst="rect">
            <a:avLst/>
          </a:prstGeom>
          <a:noFill/>
        </p:spPr>
        <p:txBody>
          <a:bodyPr wrap="none" lIns="91430" tIns="45716" rIns="91430" bIns="45716" rtlCol="0">
            <a:spAutoFit/>
          </a:bodyPr>
          <a:lstStyle/>
          <a:p>
            <a:r>
              <a:rPr lang="en-US" sz="1000" dirty="0">
                <a:latin typeface="Arial" pitchFamily="34" charset="0"/>
                <a:cs typeface="Arial" pitchFamily="34" charset="0"/>
              </a:rPr>
              <a:t>Prototype</a:t>
            </a:r>
          </a:p>
        </p:txBody>
      </p:sp>
      <p:sp>
        <p:nvSpPr>
          <p:cNvPr id="159" name="TextBox 158"/>
          <p:cNvSpPr txBox="1"/>
          <p:nvPr/>
        </p:nvSpPr>
        <p:spPr>
          <a:xfrm>
            <a:off x="5573921" y="3576973"/>
            <a:ext cx="503654" cy="246217"/>
          </a:xfrm>
          <a:prstGeom prst="rect">
            <a:avLst/>
          </a:prstGeom>
          <a:noFill/>
        </p:spPr>
        <p:txBody>
          <a:bodyPr wrap="none" lIns="91430" tIns="45716" rIns="91430" bIns="45716" rtlCol="0">
            <a:spAutoFit/>
          </a:bodyPr>
          <a:lstStyle/>
          <a:p>
            <a:r>
              <a:rPr lang="en-US" sz="1000" dirty="0">
                <a:solidFill>
                  <a:schemeClr val="bg1"/>
                </a:solidFill>
                <a:effectLst>
                  <a:outerShdw blurRad="38100" dist="38100" dir="2700000" algn="tl">
                    <a:srgbClr val="000000">
                      <a:alpha val="43137"/>
                    </a:srgbClr>
                  </a:outerShdw>
                </a:effectLst>
                <a:latin typeface="Arial" pitchFamily="34" charset="0"/>
                <a:cs typeface="Arial" pitchFamily="34" charset="0"/>
              </a:rPr>
              <a:t>0.5 m</a:t>
            </a:r>
          </a:p>
        </p:txBody>
      </p:sp>
      <p:sp>
        <p:nvSpPr>
          <p:cNvPr id="157" name="Rectangle 156"/>
          <p:cNvSpPr/>
          <p:nvPr/>
        </p:nvSpPr>
        <p:spPr>
          <a:xfrm>
            <a:off x="5576890" y="3543891"/>
            <a:ext cx="432000" cy="81032"/>
          </a:xfrm>
          <a:prstGeom prst="rect">
            <a:avLst/>
          </a:prstGeom>
          <a:solidFill>
            <a:schemeClr val="tx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a:p>
        </p:txBody>
      </p:sp>
      <p:grpSp>
        <p:nvGrpSpPr>
          <p:cNvPr id="10" name="Gruppieren 9"/>
          <p:cNvGrpSpPr/>
          <p:nvPr/>
        </p:nvGrpSpPr>
        <p:grpSpPr>
          <a:xfrm>
            <a:off x="3468508" y="4442341"/>
            <a:ext cx="2810443" cy="1828800"/>
            <a:chOff x="797957" y="4267200"/>
            <a:chExt cx="2810443" cy="1828800"/>
          </a:xfrm>
        </p:grpSpPr>
        <p:cxnSp>
          <p:nvCxnSpPr>
            <p:cNvPr id="3" name="Gerade Verbindung 2"/>
            <p:cNvCxnSpPr/>
            <p:nvPr/>
          </p:nvCxnSpPr>
          <p:spPr>
            <a:xfrm>
              <a:off x="797957" y="6096000"/>
              <a:ext cx="1792966"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reihandform 4"/>
            <p:cNvSpPr/>
            <p:nvPr/>
          </p:nvSpPr>
          <p:spPr>
            <a:xfrm>
              <a:off x="1581150" y="4402275"/>
              <a:ext cx="2027250" cy="1674675"/>
            </a:xfrm>
            <a:custGeom>
              <a:avLst/>
              <a:gdLst>
                <a:gd name="connsiteX0" fmla="*/ 0 w 2027250"/>
                <a:gd name="connsiteY0" fmla="*/ 1674675 h 1674675"/>
                <a:gd name="connsiteX1" fmla="*/ 714375 w 2027250"/>
                <a:gd name="connsiteY1" fmla="*/ 1427025 h 1674675"/>
                <a:gd name="connsiteX2" fmla="*/ 1857375 w 2027250"/>
                <a:gd name="connsiteY2" fmla="*/ 198300 h 1674675"/>
                <a:gd name="connsiteX3" fmla="*/ 2000250 w 2027250"/>
                <a:gd name="connsiteY3" fmla="*/ 17325 h 1674675"/>
                <a:gd name="connsiteX0" fmla="*/ 0 w 2027250"/>
                <a:gd name="connsiteY0" fmla="*/ 1674675 h 1674675"/>
                <a:gd name="connsiteX1" fmla="*/ 904875 w 2027250"/>
                <a:gd name="connsiteY1" fmla="*/ 1236525 h 1674675"/>
                <a:gd name="connsiteX2" fmla="*/ 1857375 w 2027250"/>
                <a:gd name="connsiteY2" fmla="*/ 198300 h 1674675"/>
                <a:gd name="connsiteX3" fmla="*/ 2000250 w 2027250"/>
                <a:gd name="connsiteY3" fmla="*/ 17325 h 1674675"/>
                <a:gd name="connsiteX0" fmla="*/ 0 w 2027250"/>
                <a:gd name="connsiteY0" fmla="*/ 1674675 h 1674675"/>
                <a:gd name="connsiteX1" fmla="*/ 904875 w 2027250"/>
                <a:gd name="connsiteY1" fmla="*/ 1236525 h 1674675"/>
                <a:gd name="connsiteX2" fmla="*/ 1857375 w 2027250"/>
                <a:gd name="connsiteY2" fmla="*/ 198300 h 1674675"/>
                <a:gd name="connsiteX3" fmla="*/ 2000250 w 2027250"/>
                <a:gd name="connsiteY3" fmla="*/ 17325 h 1674675"/>
              </a:gdLst>
              <a:ahLst/>
              <a:cxnLst>
                <a:cxn ang="0">
                  <a:pos x="connsiteX0" y="connsiteY0"/>
                </a:cxn>
                <a:cxn ang="0">
                  <a:pos x="connsiteX1" y="connsiteY1"/>
                </a:cxn>
                <a:cxn ang="0">
                  <a:pos x="connsiteX2" y="connsiteY2"/>
                </a:cxn>
                <a:cxn ang="0">
                  <a:pos x="connsiteX3" y="connsiteY3"/>
                </a:cxn>
              </a:cxnLst>
              <a:rect l="l" t="t" r="r" b="b"/>
              <a:pathLst>
                <a:path w="2027250" h="1674675">
                  <a:moveTo>
                    <a:pt x="0" y="1674675"/>
                  </a:moveTo>
                  <a:cubicBezTo>
                    <a:pt x="202406" y="1673881"/>
                    <a:pt x="490537" y="1577838"/>
                    <a:pt x="904875" y="1236525"/>
                  </a:cubicBezTo>
                  <a:cubicBezTo>
                    <a:pt x="1319213" y="895212"/>
                    <a:pt x="1643063" y="433250"/>
                    <a:pt x="1857375" y="198300"/>
                  </a:cubicBezTo>
                  <a:cubicBezTo>
                    <a:pt x="2071687" y="-36650"/>
                    <a:pt x="2035968" y="-9663"/>
                    <a:pt x="2000250" y="17325"/>
                  </a:cubicBezTo>
                </a:path>
              </a:pathLst>
            </a:custGeom>
            <a:no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ihandform 6"/>
            <p:cNvSpPr/>
            <p:nvPr/>
          </p:nvSpPr>
          <p:spPr>
            <a:xfrm>
              <a:off x="1562100" y="4267200"/>
              <a:ext cx="309059" cy="1809750"/>
            </a:xfrm>
            <a:custGeom>
              <a:avLst/>
              <a:gdLst>
                <a:gd name="connsiteX0" fmla="*/ 0 w 309059"/>
                <a:gd name="connsiteY0" fmla="*/ 1964700 h 1964700"/>
                <a:gd name="connsiteX1" fmla="*/ 123825 w 309059"/>
                <a:gd name="connsiteY1" fmla="*/ 1907550 h 1964700"/>
                <a:gd name="connsiteX2" fmla="*/ 190500 w 309059"/>
                <a:gd name="connsiteY2" fmla="*/ 1640850 h 1964700"/>
                <a:gd name="connsiteX3" fmla="*/ 295275 w 309059"/>
                <a:gd name="connsiteY3" fmla="*/ 183525 h 1964700"/>
                <a:gd name="connsiteX4" fmla="*/ 304800 w 309059"/>
                <a:gd name="connsiteY4" fmla="*/ 69225 h 1964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9059" h="1964700">
                  <a:moveTo>
                    <a:pt x="0" y="1964700"/>
                  </a:moveTo>
                  <a:cubicBezTo>
                    <a:pt x="46037" y="1963112"/>
                    <a:pt x="92075" y="1961525"/>
                    <a:pt x="123825" y="1907550"/>
                  </a:cubicBezTo>
                  <a:cubicBezTo>
                    <a:pt x="155575" y="1853575"/>
                    <a:pt x="161925" y="1928187"/>
                    <a:pt x="190500" y="1640850"/>
                  </a:cubicBezTo>
                  <a:cubicBezTo>
                    <a:pt x="219075" y="1353513"/>
                    <a:pt x="276225" y="445462"/>
                    <a:pt x="295275" y="183525"/>
                  </a:cubicBezTo>
                  <a:cubicBezTo>
                    <a:pt x="314325" y="-78412"/>
                    <a:pt x="309562" y="-4594"/>
                    <a:pt x="304800" y="69225"/>
                  </a:cubicBezTo>
                </a:path>
              </a:pathLst>
            </a:cu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feld 7"/>
            <p:cNvSpPr txBox="1"/>
            <p:nvPr/>
          </p:nvSpPr>
          <p:spPr>
            <a:xfrm>
              <a:off x="2016285" y="4987409"/>
              <a:ext cx="646331" cy="369332"/>
            </a:xfrm>
            <a:prstGeom prst="rect">
              <a:avLst/>
            </a:prstGeom>
            <a:noFill/>
          </p:spPr>
          <p:txBody>
            <a:bodyPr wrap="none" rtlCol="0">
              <a:spAutoFit/>
            </a:bodyPr>
            <a:lstStyle/>
            <a:p>
              <a:r>
                <a:rPr lang="en-US" dirty="0" smtClean="0"/>
                <a:t>BSE</a:t>
              </a:r>
              <a:endParaRPr lang="en-US" dirty="0"/>
            </a:p>
          </p:txBody>
        </p:sp>
        <p:sp>
          <p:nvSpPr>
            <p:cNvPr id="133" name="Textfeld 132"/>
            <p:cNvSpPr txBox="1"/>
            <p:nvPr/>
          </p:nvSpPr>
          <p:spPr>
            <a:xfrm>
              <a:off x="1249613" y="5143500"/>
              <a:ext cx="492443" cy="369332"/>
            </a:xfrm>
            <a:prstGeom prst="rect">
              <a:avLst/>
            </a:prstGeom>
            <a:noFill/>
          </p:spPr>
          <p:txBody>
            <a:bodyPr wrap="none" rtlCol="0">
              <a:spAutoFit/>
            </a:bodyPr>
            <a:lstStyle/>
            <a:p>
              <a:r>
                <a:rPr lang="en-US" dirty="0" smtClean="0"/>
                <a:t>SE</a:t>
              </a:r>
              <a:endParaRPr lang="en-US" dirty="0"/>
            </a:p>
          </p:txBody>
        </p:sp>
      </p:grpSp>
      <p:cxnSp>
        <p:nvCxnSpPr>
          <p:cNvPr id="12" name="Gerade Verbindung 11"/>
          <p:cNvCxnSpPr/>
          <p:nvPr/>
        </p:nvCxnSpPr>
        <p:spPr>
          <a:xfrm flipV="1">
            <a:off x="4232651" y="5791200"/>
            <a:ext cx="2472949" cy="479941"/>
          </a:xfrm>
          <a:prstGeom prst="line">
            <a:avLst/>
          </a:prstGeom>
          <a:ln w="28575">
            <a:solidFill>
              <a:srgbClr val="C00000"/>
            </a:solidFill>
            <a:prstDash val="dash"/>
          </a:ln>
        </p:spPr>
        <p:style>
          <a:lnRef idx="1">
            <a:schemeClr val="accent1"/>
          </a:lnRef>
          <a:fillRef idx="0">
            <a:schemeClr val="accent1"/>
          </a:fillRef>
          <a:effectRef idx="0">
            <a:schemeClr val="accent1"/>
          </a:effectRef>
          <a:fontRef idx="minor">
            <a:schemeClr val="tx1"/>
          </a:fontRef>
        </p:style>
      </p:cxnSp>
      <p:cxnSp>
        <p:nvCxnSpPr>
          <p:cNvPr id="15" name="Gerade Verbindung 14"/>
          <p:cNvCxnSpPr>
            <a:stCxn id="7" idx="0"/>
          </p:cNvCxnSpPr>
          <p:nvPr/>
        </p:nvCxnSpPr>
        <p:spPr>
          <a:xfrm flipV="1">
            <a:off x="4232651" y="5687973"/>
            <a:ext cx="2405639" cy="564118"/>
          </a:xfrm>
          <a:prstGeom prst="line">
            <a:avLst/>
          </a:prstGeom>
          <a:ln w="28575">
            <a:solidFill>
              <a:schemeClr val="accent6">
                <a:lumMod val="60000"/>
                <a:lumOff val="40000"/>
              </a:schemeClr>
            </a:solidFill>
            <a:prstDash val="dash"/>
          </a:ln>
        </p:spPr>
        <p:style>
          <a:lnRef idx="1">
            <a:schemeClr val="accent1"/>
          </a:lnRef>
          <a:fillRef idx="0">
            <a:schemeClr val="accent1"/>
          </a:fillRef>
          <a:effectRef idx="0">
            <a:schemeClr val="accent1"/>
          </a:effectRef>
          <a:fontRef idx="minor">
            <a:schemeClr val="tx1"/>
          </a:fontRef>
        </p:style>
      </p:cxnSp>
      <p:sp>
        <p:nvSpPr>
          <p:cNvPr id="16" name="Textfeld 15"/>
          <p:cNvSpPr txBox="1"/>
          <p:nvPr/>
        </p:nvSpPr>
        <p:spPr>
          <a:xfrm>
            <a:off x="2633284" y="5687973"/>
            <a:ext cx="907556" cy="523220"/>
          </a:xfrm>
          <a:prstGeom prst="rect">
            <a:avLst/>
          </a:prstGeom>
          <a:noFill/>
        </p:spPr>
        <p:txBody>
          <a:bodyPr wrap="none" rtlCol="0">
            <a:spAutoFit/>
          </a:bodyPr>
          <a:lstStyle/>
          <a:p>
            <a:r>
              <a:rPr lang="en-US" sz="1400" dirty="0" smtClean="0">
                <a:latin typeface="Calibri" panose="020F0502020204030204" pitchFamily="34" charset="0"/>
              </a:rPr>
              <a:t>Sample at</a:t>
            </a:r>
          </a:p>
          <a:p>
            <a:r>
              <a:rPr lang="en-US" sz="1400" dirty="0" smtClean="0">
                <a:latin typeface="Calibri" panose="020F0502020204030204" pitchFamily="34" charset="0"/>
              </a:rPr>
              <a:t>30 kV</a:t>
            </a:r>
            <a:endParaRPr lang="en-US" sz="1400" dirty="0">
              <a:latin typeface="Calibri" panose="020F0502020204030204" pitchFamily="34" charset="0"/>
            </a:endParaRPr>
          </a:p>
        </p:txBody>
      </p:sp>
    </p:spTree>
    <p:extLst>
      <p:ext uri="{BB962C8B-B14F-4D97-AF65-F5344CB8AC3E}">
        <p14:creationId xmlns:p14="http://schemas.microsoft.com/office/powerpoint/2010/main" val="91351047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7" name="Picture 9" descr="D:\SkyDrive\for-Winfried\msem-ROI-images\equalized\beam-left-2.t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2602" y="4418406"/>
            <a:ext cx="1657021" cy="1657021"/>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D:\SkyDrive\for-Winfried\msem-ROI-images\equalized\beam-lowerleft-2.t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87673" y="4430085"/>
            <a:ext cx="1657021" cy="1657021"/>
          </a:xfrm>
          <a:prstGeom prst="rect">
            <a:avLst/>
          </a:prstGeom>
          <a:noFill/>
          <a:extLst>
            <a:ext uri="{909E8E84-426E-40DD-AFC4-6F175D3DCCD1}">
              <a14:hiddenFill xmlns:a14="http://schemas.microsoft.com/office/drawing/2010/main">
                <a:solidFill>
                  <a:srgbClr val="FFFFFF"/>
                </a:solidFill>
              </a14:hiddenFill>
            </a:ext>
          </a:extLst>
        </p:spPr>
      </p:pic>
      <p:pic>
        <p:nvPicPr>
          <p:cNvPr id="2059" name="Picture 11" descr="D:\SkyDrive\for-Winfried\msem-ROI-images\equalized\beam-lowerright-2.ti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02555" y="2638069"/>
            <a:ext cx="1657021" cy="1657021"/>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D:\SkyDrive\for-Winfried\msem-ROI-images\equalized\beam-right-2.ti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89790" y="2646695"/>
            <a:ext cx="1657021" cy="1657021"/>
          </a:xfrm>
          <a:prstGeom prst="rect">
            <a:avLst/>
          </a:prstGeom>
          <a:noFill/>
          <a:extLst>
            <a:ext uri="{909E8E84-426E-40DD-AFC4-6F175D3DCCD1}">
              <a14:hiddenFill xmlns:a14="http://schemas.microsoft.com/office/drawing/2010/main">
                <a:solidFill>
                  <a:srgbClr val="FFFFFF"/>
                </a:solidFill>
              </a14:hiddenFill>
            </a:ext>
          </a:extLst>
        </p:spPr>
      </p:pic>
      <p:pic>
        <p:nvPicPr>
          <p:cNvPr id="2061" name="Picture 13" descr="D:\SkyDrive\for-Winfried\msem-ROI-images\equalized\beam-upperleft-2.t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58712" y="815305"/>
            <a:ext cx="1657021" cy="1657021"/>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D:\SkyDrive\for-Winfried\msem-ROI-images\equalized\beam-upperright-2.tif"/>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303199" y="824781"/>
            <a:ext cx="1657021" cy="1657021"/>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D:\SkyDrive\for-Winfried\mSEM-200ns-medfilt-adapthisteq3-thumb-mod.ti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71152" y="820164"/>
            <a:ext cx="4977313" cy="438720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280296" y="4983594"/>
            <a:ext cx="208480" cy="208480"/>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1279644" y="838390"/>
            <a:ext cx="208480" cy="208480"/>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4930068" y="2899063"/>
            <a:ext cx="208480" cy="208480"/>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p:cNvGrpSpPr/>
          <p:nvPr/>
        </p:nvGrpSpPr>
        <p:grpSpPr>
          <a:xfrm>
            <a:off x="2453639" y="5249470"/>
            <a:ext cx="2209800" cy="861774"/>
            <a:chOff x="941994" y="5144245"/>
            <a:chExt cx="2209800" cy="861774"/>
          </a:xfrm>
        </p:grpSpPr>
        <p:sp>
          <p:nvSpPr>
            <p:cNvPr id="14" name="TextBox 13"/>
            <p:cNvSpPr txBox="1"/>
            <p:nvPr/>
          </p:nvSpPr>
          <p:spPr>
            <a:xfrm>
              <a:off x="941994" y="5144245"/>
              <a:ext cx="1371599" cy="861774"/>
            </a:xfrm>
            <a:prstGeom prst="rect">
              <a:avLst/>
            </a:prstGeom>
            <a:noFill/>
          </p:spPr>
          <p:txBody>
            <a:bodyPr wrap="square" numCol="1" rtlCol="0">
              <a:spAutoFit/>
            </a:bodyPr>
            <a:lstStyle/>
            <a:p>
              <a:pPr algn="r"/>
              <a:r>
                <a:rPr lang="en-US" sz="1000" b="1" dirty="0" smtClean="0"/>
                <a:t>Landing energy:</a:t>
              </a:r>
            </a:p>
            <a:p>
              <a:pPr algn="r"/>
              <a:r>
                <a:rPr lang="en-US" sz="1000" b="1" dirty="0" smtClean="0"/>
                <a:t>Beam deceleration: </a:t>
              </a:r>
            </a:p>
            <a:p>
              <a:pPr algn="r"/>
              <a:r>
                <a:rPr lang="en-US" sz="1000" b="1" dirty="0" smtClean="0"/>
                <a:t>Pixel size:</a:t>
              </a:r>
            </a:p>
            <a:p>
              <a:pPr algn="r"/>
              <a:r>
                <a:rPr lang="en-US" sz="1000" b="1" dirty="0" smtClean="0"/>
                <a:t>Dwell time:</a:t>
              </a:r>
            </a:p>
            <a:p>
              <a:pPr algn="r"/>
              <a:r>
                <a:rPr lang="en-US" sz="1000" b="1" dirty="0" smtClean="0"/>
                <a:t>Acquisition rate:</a:t>
              </a:r>
              <a:endParaRPr lang="en-US" sz="1000" b="1" dirty="0"/>
            </a:p>
          </p:txBody>
        </p:sp>
        <p:sp>
          <p:nvSpPr>
            <p:cNvPr id="25" name="TextBox 24"/>
            <p:cNvSpPr txBox="1"/>
            <p:nvPr/>
          </p:nvSpPr>
          <p:spPr>
            <a:xfrm>
              <a:off x="2313593" y="5144245"/>
              <a:ext cx="838201" cy="861774"/>
            </a:xfrm>
            <a:prstGeom prst="rect">
              <a:avLst/>
            </a:prstGeom>
            <a:noFill/>
          </p:spPr>
          <p:txBody>
            <a:bodyPr wrap="square" numCol="1" rtlCol="0">
              <a:spAutoFit/>
            </a:bodyPr>
            <a:lstStyle/>
            <a:p>
              <a:r>
                <a:rPr lang="en-US" sz="1000" b="1" dirty="0" smtClean="0"/>
                <a:t>1.5 kV </a:t>
              </a:r>
            </a:p>
            <a:p>
              <a:r>
                <a:rPr lang="en-US" sz="1000" b="1" dirty="0" smtClean="0"/>
                <a:t>30 kV</a:t>
              </a:r>
            </a:p>
            <a:p>
              <a:r>
                <a:rPr lang="en-US" sz="1000" b="1" dirty="0" smtClean="0"/>
                <a:t>6 nm </a:t>
              </a:r>
            </a:p>
            <a:p>
              <a:r>
                <a:rPr lang="en-US" sz="1000" b="1" dirty="0" smtClean="0"/>
                <a:t>50 </a:t>
              </a:r>
              <a:r>
                <a:rPr lang="en-US" sz="1000" b="1" dirty="0" err="1" smtClean="0"/>
                <a:t>nS</a:t>
              </a:r>
              <a:endParaRPr lang="en-US" sz="1000" b="1" dirty="0" smtClean="0"/>
            </a:p>
            <a:p>
              <a:r>
                <a:rPr lang="en-US" sz="1000" b="1" dirty="0" smtClean="0"/>
                <a:t>1.22 GHz</a:t>
              </a:r>
              <a:endParaRPr lang="en-US" sz="1000" b="1" dirty="0"/>
            </a:p>
          </p:txBody>
        </p:sp>
      </p:grpSp>
      <p:grpSp>
        <p:nvGrpSpPr>
          <p:cNvPr id="20" name="Group 19"/>
          <p:cNvGrpSpPr/>
          <p:nvPr/>
        </p:nvGrpSpPr>
        <p:grpSpPr>
          <a:xfrm>
            <a:off x="91489" y="5615226"/>
            <a:ext cx="2826547" cy="861774"/>
            <a:chOff x="194694" y="6258245"/>
            <a:chExt cx="2826547" cy="861774"/>
          </a:xfrm>
        </p:grpSpPr>
        <p:sp>
          <p:nvSpPr>
            <p:cNvPr id="19" name="TextBox 18"/>
            <p:cNvSpPr txBox="1"/>
            <p:nvPr/>
          </p:nvSpPr>
          <p:spPr>
            <a:xfrm>
              <a:off x="194694" y="6258245"/>
              <a:ext cx="631903" cy="553998"/>
            </a:xfrm>
            <a:prstGeom prst="rect">
              <a:avLst/>
            </a:prstGeom>
            <a:noFill/>
          </p:spPr>
          <p:txBody>
            <a:bodyPr wrap="none" rtlCol="0">
              <a:spAutoFit/>
            </a:bodyPr>
            <a:lstStyle/>
            <a:p>
              <a:r>
                <a:rPr lang="en-US" sz="1000" dirty="0" smtClean="0"/>
                <a:t>Sample:</a:t>
              </a:r>
            </a:p>
            <a:p>
              <a:r>
                <a:rPr lang="en-US" sz="1000" dirty="0" smtClean="0"/>
                <a:t>Coating:</a:t>
              </a:r>
            </a:p>
            <a:p>
              <a:r>
                <a:rPr lang="en-US" sz="1000" dirty="0" smtClean="0"/>
                <a:t>Imaging:</a:t>
              </a:r>
              <a:endParaRPr lang="en-US" sz="1000" dirty="0"/>
            </a:p>
          </p:txBody>
        </p:sp>
        <p:sp>
          <p:nvSpPr>
            <p:cNvPr id="29" name="TextBox 28"/>
            <p:cNvSpPr txBox="1"/>
            <p:nvPr/>
          </p:nvSpPr>
          <p:spPr>
            <a:xfrm>
              <a:off x="707787" y="6258245"/>
              <a:ext cx="2313454" cy="861774"/>
            </a:xfrm>
            <a:prstGeom prst="rect">
              <a:avLst/>
            </a:prstGeom>
            <a:noFill/>
          </p:spPr>
          <p:txBody>
            <a:bodyPr wrap="none" rtlCol="0">
              <a:spAutoFit/>
            </a:bodyPr>
            <a:lstStyle/>
            <a:p>
              <a:r>
                <a:rPr lang="en-US" sz="1000" dirty="0" smtClean="0"/>
                <a:t>Shawn </a:t>
              </a:r>
              <a:r>
                <a:rPr lang="en-US" sz="1000" dirty="0" err="1" smtClean="0"/>
                <a:t>Mikula</a:t>
              </a:r>
              <a:endParaRPr lang="en-US" sz="1000" dirty="0" smtClean="0"/>
            </a:p>
            <a:p>
              <a:r>
                <a:rPr lang="en-US" sz="1000" dirty="0" smtClean="0"/>
                <a:t>Benjamin </a:t>
              </a:r>
              <a:r>
                <a:rPr lang="en-US" sz="1000" dirty="0" err="1" smtClean="0"/>
                <a:t>Titze</a:t>
              </a:r>
              <a:endParaRPr lang="en-US" sz="1000" dirty="0" smtClean="0"/>
            </a:p>
            <a:p>
              <a:r>
                <a:rPr lang="en-US" sz="1000" dirty="0"/>
                <a:t>Tomasz </a:t>
              </a:r>
              <a:r>
                <a:rPr lang="en-US" sz="1000" dirty="0" err="1"/>
                <a:t>Garbowski</a:t>
              </a:r>
              <a:r>
                <a:rPr lang="en-US" sz="1000" dirty="0"/>
                <a:t> </a:t>
              </a:r>
              <a:r>
                <a:rPr lang="en-US" sz="1000" dirty="0" smtClean="0"/>
                <a:t>&amp; Dirk </a:t>
              </a:r>
              <a:r>
                <a:rPr lang="en-US" sz="1000" dirty="0" err="1" smtClean="0"/>
                <a:t>Zeidler</a:t>
              </a:r>
              <a:r>
                <a:rPr lang="en-US" sz="1000" dirty="0"/>
                <a:t> </a:t>
              </a:r>
              <a:r>
                <a:rPr lang="en-US" sz="1000" dirty="0" smtClean="0"/>
                <a:t> </a:t>
              </a:r>
            </a:p>
            <a:p>
              <a:r>
                <a:rPr lang="en-US" sz="1000" dirty="0" smtClean="0"/>
                <a:t>(</a:t>
              </a:r>
              <a:r>
                <a:rPr lang="en-US" sz="1000" dirty="0"/>
                <a:t>Carl Zeiss Microscopy </a:t>
              </a:r>
              <a:r>
                <a:rPr lang="en-US" sz="1000" dirty="0" smtClean="0"/>
                <a:t>GmbH)</a:t>
              </a:r>
            </a:p>
            <a:p>
              <a:r>
                <a:rPr lang="en-US" sz="1000" dirty="0" err="1" smtClean="0"/>
                <a:t>mSEM</a:t>
              </a:r>
              <a:r>
                <a:rPr lang="en-US" sz="1000" dirty="0" smtClean="0"/>
                <a:t> prototype system in development</a:t>
              </a:r>
            </a:p>
          </p:txBody>
        </p:sp>
      </p:grpSp>
      <p:sp>
        <p:nvSpPr>
          <p:cNvPr id="26" name="Rectangle 25"/>
          <p:cNvSpPr/>
          <p:nvPr/>
        </p:nvSpPr>
        <p:spPr>
          <a:xfrm>
            <a:off x="3908927" y="838390"/>
            <a:ext cx="130301" cy="130301"/>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p:cNvSpPr/>
          <p:nvPr/>
        </p:nvSpPr>
        <p:spPr>
          <a:xfrm>
            <a:off x="3905041" y="5061773"/>
            <a:ext cx="130301" cy="130301"/>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p:cNvSpPr/>
          <p:nvPr/>
        </p:nvSpPr>
        <p:spPr>
          <a:xfrm>
            <a:off x="182815" y="2935084"/>
            <a:ext cx="130301" cy="130301"/>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Rectangle 61"/>
          <p:cNvSpPr/>
          <p:nvPr/>
        </p:nvSpPr>
        <p:spPr>
          <a:xfrm>
            <a:off x="7310119" y="817895"/>
            <a:ext cx="1641897" cy="1657021"/>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Rectangle 62"/>
          <p:cNvSpPr/>
          <p:nvPr/>
        </p:nvSpPr>
        <p:spPr>
          <a:xfrm>
            <a:off x="7310118" y="2638069"/>
            <a:ext cx="1641897" cy="1657021"/>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ectangle 63"/>
          <p:cNvSpPr/>
          <p:nvPr/>
        </p:nvSpPr>
        <p:spPr>
          <a:xfrm>
            <a:off x="7321474" y="4419376"/>
            <a:ext cx="1641897" cy="1657021"/>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5" name="Group 54"/>
          <p:cNvGrpSpPr/>
          <p:nvPr/>
        </p:nvGrpSpPr>
        <p:grpSpPr>
          <a:xfrm>
            <a:off x="8404317" y="6160152"/>
            <a:ext cx="580608" cy="246221"/>
            <a:chOff x="7801392" y="6535579"/>
            <a:chExt cx="580608" cy="246221"/>
          </a:xfrm>
        </p:grpSpPr>
        <p:cxnSp>
          <p:nvCxnSpPr>
            <p:cNvPr id="67" name="Straight Connector 66"/>
            <p:cNvCxnSpPr/>
            <p:nvPr/>
          </p:nvCxnSpPr>
          <p:spPr>
            <a:xfrm>
              <a:off x="7924800" y="6553200"/>
              <a:ext cx="3048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TextBox 52"/>
            <p:cNvSpPr txBox="1"/>
            <p:nvPr/>
          </p:nvSpPr>
          <p:spPr>
            <a:xfrm>
              <a:off x="7801392" y="6535579"/>
              <a:ext cx="580608" cy="246221"/>
            </a:xfrm>
            <a:prstGeom prst="rect">
              <a:avLst/>
            </a:prstGeom>
            <a:noFill/>
          </p:spPr>
          <p:txBody>
            <a:bodyPr wrap="none" rtlCol="0">
              <a:spAutoFit/>
            </a:bodyPr>
            <a:lstStyle/>
            <a:p>
              <a:r>
                <a:rPr lang="en-US" sz="1000" b="1" dirty="0" smtClean="0"/>
                <a:t>500 nm</a:t>
              </a:r>
              <a:endParaRPr lang="en-US" sz="1000" b="1" dirty="0"/>
            </a:p>
          </p:txBody>
        </p:sp>
      </p:grpSp>
      <p:grpSp>
        <p:nvGrpSpPr>
          <p:cNvPr id="71" name="Group 70"/>
          <p:cNvGrpSpPr/>
          <p:nvPr/>
        </p:nvGrpSpPr>
        <p:grpSpPr>
          <a:xfrm>
            <a:off x="6520671" y="6160152"/>
            <a:ext cx="457176" cy="246221"/>
            <a:chOff x="7851738" y="6535579"/>
            <a:chExt cx="457176" cy="246221"/>
          </a:xfrm>
        </p:grpSpPr>
        <p:cxnSp>
          <p:nvCxnSpPr>
            <p:cNvPr id="72" name="Straight Connector 71"/>
            <p:cNvCxnSpPr/>
            <p:nvPr/>
          </p:nvCxnSpPr>
          <p:spPr>
            <a:xfrm>
              <a:off x="7924800" y="6553200"/>
              <a:ext cx="3048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73" name="TextBox 72"/>
            <p:cNvSpPr txBox="1"/>
            <p:nvPr/>
          </p:nvSpPr>
          <p:spPr>
            <a:xfrm>
              <a:off x="7851738" y="6535579"/>
              <a:ext cx="457176" cy="246221"/>
            </a:xfrm>
            <a:prstGeom prst="rect">
              <a:avLst/>
            </a:prstGeom>
            <a:noFill/>
          </p:spPr>
          <p:txBody>
            <a:bodyPr wrap="none" rtlCol="0">
              <a:spAutoFit/>
            </a:bodyPr>
            <a:lstStyle/>
            <a:p>
              <a:r>
                <a:rPr lang="en-US" sz="1000" b="1" dirty="0" smtClean="0"/>
                <a:t>1 </a:t>
              </a:r>
              <a:r>
                <a:rPr lang="en-US" sz="1000" b="1" dirty="0" smtClean="0">
                  <a:latin typeface="Symbol" panose="05050102010706020507" pitchFamily="18" charset="2"/>
                </a:rPr>
                <a:t>m</a:t>
              </a:r>
              <a:r>
                <a:rPr lang="en-US" sz="1000" b="1" dirty="0" smtClean="0"/>
                <a:t>m</a:t>
              </a:r>
              <a:endParaRPr lang="en-US" sz="1000" b="1" dirty="0"/>
            </a:p>
          </p:txBody>
        </p:sp>
      </p:grpSp>
      <p:sp>
        <p:nvSpPr>
          <p:cNvPr id="13" name="Rectangle 12"/>
          <p:cNvSpPr/>
          <p:nvPr/>
        </p:nvSpPr>
        <p:spPr>
          <a:xfrm>
            <a:off x="5358118" y="822258"/>
            <a:ext cx="1654812" cy="1640318"/>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p:nvSpPr>
        <p:spPr>
          <a:xfrm>
            <a:off x="5389790" y="2646695"/>
            <a:ext cx="1654812" cy="1640318"/>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p:nvSpPr>
        <p:spPr>
          <a:xfrm>
            <a:off x="5385261" y="4435109"/>
            <a:ext cx="1654812" cy="1640318"/>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9" name="Group 48"/>
          <p:cNvGrpSpPr/>
          <p:nvPr/>
        </p:nvGrpSpPr>
        <p:grpSpPr>
          <a:xfrm>
            <a:off x="4689173" y="5283423"/>
            <a:ext cx="522900" cy="246221"/>
            <a:chOff x="7817234" y="6535579"/>
            <a:chExt cx="522900" cy="246221"/>
          </a:xfrm>
        </p:grpSpPr>
        <p:cxnSp>
          <p:nvCxnSpPr>
            <p:cNvPr id="51" name="Straight Connector 50"/>
            <p:cNvCxnSpPr/>
            <p:nvPr/>
          </p:nvCxnSpPr>
          <p:spPr>
            <a:xfrm>
              <a:off x="7924800" y="6553200"/>
              <a:ext cx="3048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7817234" y="6535579"/>
              <a:ext cx="522900" cy="246221"/>
            </a:xfrm>
            <a:prstGeom prst="rect">
              <a:avLst/>
            </a:prstGeom>
            <a:noFill/>
          </p:spPr>
          <p:txBody>
            <a:bodyPr wrap="none" rtlCol="0">
              <a:spAutoFit/>
            </a:bodyPr>
            <a:lstStyle/>
            <a:p>
              <a:r>
                <a:rPr lang="en-US" sz="1000" b="1" dirty="0" smtClean="0"/>
                <a:t>10 </a:t>
              </a:r>
              <a:r>
                <a:rPr lang="en-US" sz="1000" b="1" dirty="0" smtClean="0">
                  <a:latin typeface="Symbol" panose="05050102010706020507" pitchFamily="18" charset="2"/>
                </a:rPr>
                <a:t>m</a:t>
              </a:r>
              <a:r>
                <a:rPr lang="en-US" sz="1000" b="1" dirty="0" smtClean="0"/>
                <a:t>m</a:t>
              </a:r>
              <a:endParaRPr lang="en-US" sz="1000" b="1" dirty="0"/>
            </a:p>
          </p:txBody>
        </p:sp>
      </p:grpSp>
    </p:spTree>
    <p:extLst>
      <p:ext uri="{BB962C8B-B14F-4D97-AF65-F5344CB8AC3E}">
        <p14:creationId xmlns:p14="http://schemas.microsoft.com/office/powerpoint/2010/main" val="34479653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MouseConnect2.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41" y="0"/>
            <a:ext cx="9212639" cy="6858000"/>
          </a:xfrm>
          <a:prstGeom prst="rect">
            <a:avLst/>
          </a:prstGeom>
        </p:spPr>
      </p:pic>
      <p:sp>
        <p:nvSpPr>
          <p:cNvPr id="2" name="TextBox 1"/>
          <p:cNvSpPr txBox="1"/>
          <p:nvPr/>
        </p:nvSpPr>
        <p:spPr>
          <a:xfrm>
            <a:off x="7924800" y="6629400"/>
            <a:ext cx="1274708" cy="230832"/>
          </a:xfrm>
          <a:prstGeom prst="rect">
            <a:avLst/>
          </a:prstGeom>
          <a:noFill/>
        </p:spPr>
        <p:txBody>
          <a:bodyPr wrap="none" rtlCol="0">
            <a:spAutoFit/>
          </a:bodyPr>
          <a:lstStyle/>
          <a:p>
            <a:r>
              <a:rPr lang="en-US" sz="900" dirty="0" smtClean="0">
                <a:solidFill>
                  <a:schemeClr val="bg1">
                    <a:lumMod val="65000"/>
                  </a:schemeClr>
                </a:solidFill>
                <a:latin typeface="Helvetica" pitchFamily="34" charset="0"/>
              </a:rPr>
              <a:t>Illustration: Julia </a:t>
            </a:r>
            <a:r>
              <a:rPr lang="en-US" sz="900" dirty="0" err="1" smtClean="0">
                <a:solidFill>
                  <a:schemeClr val="bg1">
                    <a:lumMod val="65000"/>
                  </a:schemeClr>
                </a:solidFill>
                <a:latin typeface="Helvetica" pitchFamily="34" charset="0"/>
              </a:rPr>
              <a:t>Kuhl</a:t>
            </a:r>
            <a:endParaRPr lang="en-US" sz="900" dirty="0">
              <a:solidFill>
                <a:schemeClr val="bg1">
                  <a:lumMod val="65000"/>
                </a:schemeClr>
              </a:solidFill>
              <a:latin typeface="Helvetica" pitchFamily="34" charset="0"/>
            </a:endParaRPr>
          </a:p>
        </p:txBody>
      </p:sp>
    </p:spTree>
    <p:extLst>
      <p:ext uri="{BB962C8B-B14F-4D97-AF65-F5344CB8AC3E}">
        <p14:creationId xmlns:p14="http://schemas.microsoft.com/office/powerpoint/2010/main" val="138763086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0226" name="Text Box 2"/>
          <p:cNvSpPr txBox="1">
            <a:spLocks noChangeArrowheads="1"/>
          </p:cNvSpPr>
          <p:nvPr/>
        </p:nvSpPr>
        <p:spPr bwMode="auto">
          <a:xfrm>
            <a:off x="827087" y="-3329404"/>
            <a:ext cx="7272337" cy="10187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endParaRPr lang="en-US" sz="1600" b="1" i="1" dirty="0">
              <a:solidFill>
                <a:srgbClr val="000000"/>
              </a:solidFill>
              <a:latin typeface="Helvetica" pitchFamily="34" charset="0"/>
              <a:cs typeface="Helvetica" pitchFamily="34" charset="0"/>
            </a:endParaRPr>
          </a:p>
          <a:p>
            <a:pPr fontAlgn="base">
              <a:spcBef>
                <a:spcPct val="0"/>
              </a:spcBef>
              <a:spcAft>
                <a:spcPct val="0"/>
              </a:spcAft>
            </a:pPr>
            <a:r>
              <a:rPr lang="en-US" sz="1600" b="1" i="1" dirty="0">
                <a:solidFill>
                  <a:srgbClr val="000000"/>
                </a:solidFill>
                <a:latin typeface="Helvetica" pitchFamily="34" charset="0"/>
                <a:cs typeface="Helvetica" pitchFamily="34" charset="0"/>
              </a:rPr>
              <a:t>Inspiration</a:t>
            </a:r>
          </a:p>
          <a:p>
            <a:pPr fontAlgn="base">
              <a:spcBef>
                <a:spcPct val="0"/>
              </a:spcBef>
              <a:spcAft>
                <a:spcPct val="0"/>
              </a:spcAft>
            </a:pPr>
            <a:r>
              <a:rPr lang="en-US" sz="1600" dirty="0">
                <a:solidFill>
                  <a:srgbClr val="000000"/>
                </a:solidFill>
                <a:latin typeface="Helvetica" pitchFamily="34" charset="0"/>
                <a:cs typeface="Helvetica" pitchFamily="34" charset="0"/>
              </a:rPr>
              <a:t>David Tank		</a:t>
            </a:r>
          </a:p>
          <a:p>
            <a:pPr fontAlgn="base">
              <a:spcBef>
                <a:spcPct val="0"/>
              </a:spcBef>
              <a:spcAft>
                <a:spcPct val="0"/>
              </a:spcAft>
            </a:pPr>
            <a:r>
              <a:rPr lang="en-US" sz="1600" dirty="0">
                <a:solidFill>
                  <a:srgbClr val="000000"/>
                </a:solidFill>
                <a:latin typeface="Helvetica" pitchFamily="34" charset="0"/>
                <a:cs typeface="Helvetica" pitchFamily="34" charset="0"/>
              </a:rPr>
              <a:t>Bert </a:t>
            </a:r>
            <a:r>
              <a:rPr lang="en-US" sz="1600" dirty="0" err="1">
                <a:solidFill>
                  <a:srgbClr val="000000"/>
                </a:solidFill>
                <a:latin typeface="Helvetica" pitchFamily="34" charset="0"/>
                <a:cs typeface="Helvetica" pitchFamily="34" charset="0"/>
              </a:rPr>
              <a:t>Sakmann</a:t>
            </a:r>
            <a:endParaRPr lang="en-US" sz="1600" dirty="0">
              <a:solidFill>
                <a:srgbClr val="000000"/>
              </a:solidFill>
              <a:latin typeface="Helvetica" pitchFamily="34" charset="0"/>
              <a:cs typeface="Helvetica" pitchFamily="34" charset="0"/>
            </a:endParaRPr>
          </a:p>
          <a:p>
            <a:pPr fontAlgn="base">
              <a:spcBef>
                <a:spcPct val="0"/>
              </a:spcBef>
              <a:spcAft>
                <a:spcPct val="0"/>
              </a:spcAft>
            </a:pPr>
            <a:r>
              <a:rPr lang="en-US" sz="1600" dirty="0">
                <a:solidFill>
                  <a:srgbClr val="000000"/>
                </a:solidFill>
                <a:latin typeface="Helvetica" pitchFamily="34" charset="0"/>
                <a:cs typeface="Helvetica" pitchFamily="34" charset="0"/>
              </a:rPr>
              <a:t>Kristen Harris</a:t>
            </a:r>
          </a:p>
          <a:p>
            <a:pPr fontAlgn="base">
              <a:spcBef>
                <a:spcPct val="0"/>
              </a:spcBef>
              <a:spcAft>
                <a:spcPct val="0"/>
              </a:spcAft>
            </a:pPr>
            <a:r>
              <a:rPr lang="en-US" sz="1600" dirty="0">
                <a:solidFill>
                  <a:srgbClr val="000000"/>
                </a:solidFill>
                <a:latin typeface="Helvetica" pitchFamily="34" charset="0"/>
                <a:cs typeface="Helvetica" pitchFamily="34" charset="0"/>
              </a:rPr>
              <a:t>Stephen Smith</a:t>
            </a:r>
          </a:p>
          <a:p>
            <a:pPr fontAlgn="base">
              <a:spcBef>
                <a:spcPct val="0"/>
              </a:spcBef>
              <a:spcAft>
                <a:spcPct val="0"/>
              </a:spcAft>
            </a:pPr>
            <a:r>
              <a:rPr lang="en-US" sz="1600" dirty="0">
                <a:solidFill>
                  <a:srgbClr val="000000"/>
                </a:solidFill>
                <a:latin typeface="Helvetica" pitchFamily="34" charset="0"/>
                <a:cs typeface="Helvetica" pitchFamily="34" charset="0"/>
              </a:rPr>
              <a:t>Jeff </a:t>
            </a:r>
            <a:r>
              <a:rPr lang="en-US" sz="1600" dirty="0" err="1" smtClean="0">
                <a:solidFill>
                  <a:srgbClr val="000000"/>
                </a:solidFill>
                <a:latin typeface="Helvetica" pitchFamily="34" charset="0"/>
                <a:cs typeface="Helvetica" pitchFamily="34" charset="0"/>
              </a:rPr>
              <a:t>Lichtman</a:t>
            </a:r>
            <a:endParaRPr lang="en-US" sz="1600" dirty="0">
              <a:solidFill>
                <a:srgbClr val="000000"/>
              </a:solidFill>
              <a:latin typeface="Helvetica" pitchFamily="34" charset="0"/>
              <a:cs typeface="Helvetica" pitchFamily="34" charset="0"/>
            </a:endParaRPr>
          </a:p>
          <a:p>
            <a:pPr fontAlgn="base">
              <a:spcBef>
                <a:spcPct val="0"/>
              </a:spcBef>
              <a:spcAft>
                <a:spcPct val="0"/>
              </a:spcAft>
            </a:pPr>
            <a:r>
              <a:rPr lang="en-US" sz="1600" dirty="0">
                <a:solidFill>
                  <a:srgbClr val="000000"/>
                </a:solidFill>
                <a:latin typeface="Helvetica" pitchFamily="34" charset="0"/>
                <a:cs typeface="Helvetica" pitchFamily="34" charset="0"/>
              </a:rPr>
              <a:t>Tom Reese</a:t>
            </a:r>
          </a:p>
          <a:p>
            <a:pPr fontAlgn="base">
              <a:spcBef>
                <a:spcPct val="0"/>
              </a:spcBef>
              <a:spcAft>
                <a:spcPct val="0"/>
              </a:spcAft>
            </a:pPr>
            <a:r>
              <a:rPr lang="en-US" sz="1600" dirty="0">
                <a:solidFill>
                  <a:srgbClr val="000000"/>
                </a:solidFill>
                <a:latin typeface="Helvetica" pitchFamily="34" charset="0"/>
                <a:cs typeface="Helvetica" pitchFamily="34" charset="0"/>
              </a:rPr>
              <a:t>John </a:t>
            </a:r>
            <a:r>
              <a:rPr lang="en-US" sz="1600" dirty="0" err="1">
                <a:solidFill>
                  <a:srgbClr val="000000"/>
                </a:solidFill>
                <a:latin typeface="Helvetica" pitchFamily="34" charset="0"/>
                <a:cs typeface="Helvetica" pitchFamily="34" charset="0"/>
              </a:rPr>
              <a:t>Heuser</a:t>
            </a:r>
            <a:endParaRPr lang="en-US" sz="1600" dirty="0">
              <a:solidFill>
                <a:srgbClr val="000000"/>
              </a:solidFill>
              <a:latin typeface="Helvetica" pitchFamily="34" charset="0"/>
              <a:cs typeface="Helvetica" pitchFamily="34" charset="0"/>
            </a:endParaRPr>
          </a:p>
          <a:p>
            <a:pPr fontAlgn="base">
              <a:spcBef>
                <a:spcPct val="0"/>
              </a:spcBef>
              <a:spcAft>
                <a:spcPct val="0"/>
              </a:spcAft>
            </a:pPr>
            <a:r>
              <a:rPr lang="en-US" sz="1600" dirty="0">
                <a:solidFill>
                  <a:srgbClr val="000000"/>
                </a:solidFill>
                <a:latin typeface="Helvetica" pitchFamily="34" charset="0"/>
                <a:cs typeface="Helvetica" pitchFamily="34" charset="0"/>
              </a:rPr>
              <a:t>...</a:t>
            </a:r>
          </a:p>
          <a:p>
            <a:pPr fontAlgn="base">
              <a:spcBef>
                <a:spcPct val="0"/>
              </a:spcBef>
              <a:spcAft>
                <a:spcPct val="0"/>
              </a:spcAft>
            </a:pPr>
            <a:endParaRPr lang="en-US" sz="1600" b="1" i="1" dirty="0" smtClean="0">
              <a:solidFill>
                <a:srgbClr val="000000"/>
              </a:solidFill>
              <a:latin typeface="Helvetica" pitchFamily="34" charset="0"/>
              <a:cs typeface="Helvetica" pitchFamily="34" charset="0"/>
            </a:endParaRPr>
          </a:p>
          <a:p>
            <a:pPr fontAlgn="base">
              <a:spcBef>
                <a:spcPct val="0"/>
              </a:spcBef>
              <a:spcAft>
                <a:spcPct val="0"/>
              </a:spcAft>
            </a:pPr>
            <a:endParaRPr lang="en-US" sz="1600" b="1" i="1" dirty="0">
              <a:solidFill>
                <a:srgbClr val="000000"/>
              </a:solidFill>
              <a:latin typeface="Helvetica" pitchFamily="34" charset="0"/>
              <a:cs typeface="Helvetica" pitchFamily="34" charset="0"/>
            </a:endParaRPr>
          </a:p>
          <a:p>
            <a:pPr fontAlgn="base">
              <a:spcBef>
                <a:spcPct val="0"/>
              </a:spcBef>
              <a:spcAft>
                <a:spcPct val="0"/>
              </a:spcAft>
            </a:pPr>
            <a:r>
              <a:rPr lang="en-US" sz="1600" b="1" i="1" dirty="0">
                <a:solidFill>
                  <a:srgbClr val="000000"/>
                </a:solidFill>
                <a:latin typeface="Helvetica" pitchFamily="34" charset="0"/>
                <a:cs typeface="Helvetica" pitchFamily="34" charset="0"/>
              </a:rPr>
              <a:t>Microtome</a:t>
            </a:r>
          </a:p>
          <a:p>
            <a:pPr fontAlgn="base">
              <a:spcBef>
                <a:spcPct val="0"/>
              </a:spcBef>
              <a:spcAft>
                <a:spcPct val="0"/>
              </a:spcAft>
            </a:pPr>
            <a:r>
              <a:rPr lang="en-US" sz="1600" dirty="0">
                <a:solidFill>
                  <a:srgbClr val="000000"/>
                </a:solidFill>
                <a:latin typeface="Helvetica" pitchFamily="34" charset="0"/>
                <a:cs typeface="Helvetica" pitchFamily="34" charset="0"/>
              </a:rPr>
              <a:t>Kevin </a:t>
            </a:r>
            <a:r>
              <a:rPr lang="en-US" sz="1600" dirty="0" err="1">
                <a:solidFill>
                  <a:srgbClr val="000000"/>
                </a:solidFill>
                <a:latin typeface="Helvetica" pitchFamily="34" charset="0"/>
                <a:cs typeface="Helvetica" pitchFamily="34" charset="0"/>
              </a:rPr>
              <a:t>Briggman</a:t>
            </a:r>
            <a:r>
              <a:rPr lang="en-US" sz="1600" dirty="0">
                <a:solidFill>
                  <a:srgbClr val="000000"/>
                </a:solidFill>
                <a:latin typeface="Helvetica" pitchFamily="34" charset="0"/>
                <a:cs typeface="Helvetica" pitchFamily="34" charset="0"/>
              </a:rPr>
              <a:t>	</a:t>
            </a:r>
            <a:r>
              <a:rPr lang="en-US" sz="1600" dirty="0" smtClean="0">
                <a:solidFill>
                  <a:srgbClr val="000000"/>
                </a:solidFill>
                <a:latin typeface="Helvetica" pitchFamily="34" charset="0"/>
                <a:cs typeface="Helvetica" pitchFamily="34" charset="0"/>
              </a:rPr>
              <a:t>	(</a:t>
            </a:r>
            <a:r>
              <a:rPr lang="en-US" sz="1600" dirty="0" err="1" smtClean="0">
                <a:solidFill>
                  <a:srgbClr val="000000"/>
                </a:solidFill>
                <a:latin typeface="Helvetica" pitchFamily="34" charset="0"/>
                <a:cs typeface="Helvetica" pitchFamily="34" charset="0"/>
              </a:rPr>
              <a:t>MPImF</a:t>
            </a:r>
            <a:r>
              <a:rPr lang="en-US" sz="1600" dirty="0" smtClean="0">
                <a:solidFill>
                  <a:srgbClr val="000000"/>
                </a:solidFill>
                <a:latin typeface="Helvetica" pitchFamily="34" charset="0"/>
                <a:cs typeface="Helvetica" pitchFamily="34" charset="0"/>
              </a:rPr>
              <a:t>, now NIH)</a:t>
            </a:r>
            <a:endParaRPr lang="en-US" sz="1600" dirty="0">
              <a:solidFill>
                <a:srgbClr val="000000"/>
              </a:solidFill>
              <a:latin typeface="Helvetica" pitchFamily="34" charset="0"/>
              <a:cs typeface="Helvetica" pitchFamily="34" charset="0"/>
            </a:endParaRPr>
          </a:p>
          <a:p>
            <a:pPr fontAlgn="base">
              <a:spcBef>
                <a:spcPct val="0"/>
              </a:spcBef>
              <a:spcAft>
                <a:spcPct val="0"/>
              </a:spcAft>
            </a:pPr>
            <a:r>
              <a:rPr lang="en-US" sz="1600" dirty="0">
                <a:solidFill>
                  <a:srgbClr val="000000"/>
                </a:solidFill>
                <a:latin typeface="Helvetica" pitchFamily="34" charset="0"/>
                <a:cs typeface="Helvetica" pitchFamily="34" charset="0"/>
              </a:rPr>
              <a:t>Heinz </a:t>
            </a:r>
            <a:r>
              <a:rPr lang="en-US" sz="1600" dirty="0" err="1">
                <a:solidFill>
                  <a:srgbClr val="000000"/>
                </a:solidFill>
                <a:latin typeface="Helvetica" pitchFamily="34" charset="0"/>
                <a:cs typeface="Helvetica" pitchFamily="34" charset="0"/>
              </a:rPr>
              <a:t>Horstmann</a:t>
            </a:r>
            <a:r>
              <a:rPr lang="en-US" sz="1600" dirty="0">
                <a:solidFill>
                  <a:srgbClr val="000000"/>
                </a:solidFill>
                <a:latin typeface="Helvetica" pitchFamily="34" charset="0"/>
                <a:cs typeface="Helvetica" pitchFamily="34" charset="0"/>
              </a:rPr>
              <a:t>	</a:t>
            </a:r>
            <a:r>
              <a:rPr lang="en-US" sz="1600" dirty="0" smtClean="0">
                <a:solidFill>
                  <a:srgbClr val="000000"/>
                </a:solidFill>
                <a:latin typeface="Helvetica" pitchFamily="34" charset="0"/>
                <a:cs typeface="Helvetica" pitchFamily="34" charset="0"/>
              </a:rPr>
              <a:t>	(</a:t>
            </a:r>
            <a:r>
              <a:rPr lang="en-US" sz="1600" dirty="0" err="1">
                <a:solidFill>
                  <a:srgbClr val="000000"/>
                </a:solidFill>
                <a:latin typeface="Helvetica" pitchFamily="34" charset="0"/>
                <a:cs typeface="Helvetica" pitchFamily="34" charset="0"/>
              </a:rPr>
              <a:t>MPImF</a:t>
            </a:r>
            <a:r>
              <a:rPr lang="en-US" sz="1600" dirty="0">
                <a:solidFill>
                  <a:srgbClr val="000000"/>
                </a:solidFill>
                <a:latin typeface="Helvetica" pitchFamily="34" charset="0"/>
                <a:cs typeface="Helvetica" pitchFamily="34" charset="0"/>
              </a:rPr>
              <a:t>)</a:t>
            </a:r>
          </a:p>
          <a:p>
            <a:pPr fontAlgn="base">
              <a:spcBef>
                <a:spcPct val="0"/>
              </a:spcBef>
              <a:spcAft>
                <a:spcPct val="0"/>
              </a:spcAft>
            </a:pPr>
            <a:r>
              <a:rPr lang="en-US" sz="1600" dirty="0">
                <a:solidFill>
                  <a:srgbClr val="000000"/>
                </a:solidFill>
                <a:latin typeface="Helvetica" pitchFamily="34" charset="0"/>
                <a:cs typeface="Helvetica" pitchFamily="34" charset="0"/>
              </a:rPr>
              <a:t>Manfred </a:t>
            </a:r>
            <a:r>
              <a:rPr lang="en-US" sz="1600" dirty="0" err="1">
                <a:solidFill>
                  <a:srgbClr val="000000"/>
                </a:solidFill>
                <a:latin typeface="Helvetica" pitchFamily="34" charset="0"/>
                <a:cs typeface="Helvetica" pitchFamily="34" charset="0"/>
              </a:rPr>
              <a:t>Hauswirth</a:t>
            </a:r>
            <a:endParaRPr lang="en-US" sz="1600" dirty="0">
              <a:solidFill>
                <a:srgbClr val="000000"/>
              </a:solidFill>
              <a:latin typeface="Helvetica" pitchFamily="34" charset="0"/>
              <a:cs typeface="Helvetica" pitchFamily="34" charset="0"/>
            </a:endParaRPr>
          </a:p>
          <a:p>
            <a:pPr fontAlgn="base">
              <a:spcBef>
                <a:spcPct val="0"/>
              </a:spcBef>
              <a:spcAft>
                <a:spcPct val="0"/>
              </a:spcAft>
            </a:pPr>
            <a:r>
              <a:rPr lang="en-US" sz="1600" dirty="0">
                <a:solidFill>
                  <a:srgbClr val="000000"/>
                </a:solidFill>
                <a:latin typeface="Helvetica" pitchFamily="34" charset="0"/>
                <a:cs typeface="Helvetica" pitchFamily="34" charset="0"/>
              </a:rPr>
              <a:t>  (Mechanical workshop)	(</a:t>
            </a:r>
            <a:r>
              <a:rPr lang="en-US" sz="1600" dirty="0" err="1">
                <a:solidFill>
                  <a:srgbClr val="000000"/>
                </a:solidFill>
                <a:latin typeface="Helvetica" pitchFamily="34" charset="0"/>
                <a:cs typeface="Helvetica" pitchFamily="34" charset="0"/>
              </a:rPr>
              <a:t>MPImF</a:t>
            </a:r>
            <a:r>
              <a:rPr lang="en-US" sz="1600" dirty="0" smtClean="0">
                <a:solidFill>
                  <a:srgbClr val="000000"/>
                </a:solidFill>
                <a:latin typeface="Helvetica" pitchFamily="34" charset="0"/>
                <a:cs typeface="Helvetica" pitchFamily="34" charset="0"/>
              </a:rPr>
              <a:t>)</a:t>
            </a:r>
          </a:p>
          <a:p>
            <a:pPr lvl="0" fontAlgn="base">
              <a:spcBef>
                <a:spcPct val="0"/>
              </a:spcBef>
              <a:spcAft>
                <a:spcPct val="0"/>
              </a:spcAft>
            </a:pPr>
            <a:r>
              <a:rPr lang="en-US" sz="1600" dirty="0" smtClean="0">
                <a:solidFill>
                  <a:srgbClr val="000000"/>
                </a:solidFill>
                <a:latin typeface="Helvetica" pitchFamily="34" charset="0"/>
                <a:cs typeface="Helvetica" pitchFamily="34" charset="0"/>
              </a:rPr>
              <a:t>Martin </a:t>
            </a:r>
            <a:r>
              <a:rPr lang="en-US" sz="1600" dirty="0" err="1" smtClean="0">
                <a:solidFill>
                  <a:srgbClr val="000000"/>
                </a:solidFill>
                <a:latin typeface="Helvetica" pitchFamily="34" charset="0"/>
                <a:cs typeface="Helvetica" pitchFamily="34" charset="0"/>
              </a:rPr>
              <a:t>Lukat</a:t>
            </a:r>
            <a:endParaRPr lang="en-US" sz="1600" dirty="0" smtClean="0">
              <a:solidFill>
                <a:srgbClr val="000000"/>
              </a:solidFill>
              <a:latin typeface="Helvetica" pitchFamily="34" charset="0"/>
              <a:cs typeface="Helvetica" pitchFamily="34" charset="0"/>
            </a:endParaRPr>
          </a:p>
          <a:p>
            <a:pPr lvl="0" fontAlgn="base">
              <a:spcBef>
                <a:spcPct val="0"/>
              </a:spcBef>
              <a:spcAft>
                <a:spcPct val="0"/>
              </a:spcAft>
            </a:pPr>
            <a:r>
              <a:rPr lang="en-US" sz="1600" dirty="0" smtClean="0">
                <a:solidFill>
                  <a:srgbClr val="000000"/>
                </a:solidFill>
                <a:latin typeface="Helvetica" pitchFamily="34" charset="0"/>
                <a:cs typeface="Helvetica" pitchFamily="34" charset="0"/>
              </a:rPr>
              <a:t>  </a:t>
            </a:r>
            <a:r>
              <a:rPr lang="en-US" sz="1600" dirty="0">
                <a:solidFill>
                  <a:srgbClr val="000000"/>
                </a:solidFill>
                <a:latin typeface="Helvetica" pitchFamily="34" charset="0"/>
                <a:cs typeface="Helvetica" pitchFamily="34" charset="0"/>
              </a:rPr>
              <a:t>(Mechanical workshop)	(</a:t>
            </a:r>
            <a:r>
              <a:rPr lang="en-US" sz="1600" dirty="0" err="1">
                <a:solidFill>
                  <a:srgbClr val="000000"/>
                </a:solidFill>
                <a:latin typeface="Helvetica" pitchFamily="34" charset="0"/>
                <a:cs typeface="Helvetica" pitchFamily="34" charset="0"/>
              </a:rPr>
              <a:t>MPImF</a:t>
            </a:r>
            <a:r>
              <a:rPr lang="en-US" sz="1600" dirty="0" smtClean="0">
                <a:solidFill>
                  <a:srgbClr val="000000"/>
                </a:solidFill>
                <a:latin typeface="Helvetica" pitchFamily="34" charset="0"/>
                <a:cs typeface="Helvetica" pitchFamily="34" charset="0"/>
              </a:rPr>
              <a:t>)</a:t>
            </a:r>
            <a:endParaRPr lang="en-US" sz="1600" dirty="0">
              <a:solidFill>
                <a:srgbClr val="000000"/>
              </a:solidFill>
              <a:latin typeface="Helvetica" pitchFamily="34" charset="0"/>
              <a:cs typeface="Helvetica" pitchFamily="34" charset="0"/>
            </a:endParaRPr>
          </a:p>
          <a:p>
            <a:pPr fontAlgn="base">
              <a:spcBef>
                <a:spcPct val="0"/>
              </a:spcBef>
              <a:spcAft>
                <a:spcPct val="0"/>
              </a:spcAft>
            </a:pPr>
            <a:r>
              <a:rPr lang="en-US" sz="1600" dirty="0">
                <a:solidFill>
                  <a:srgbClr val="000000"/>
                </a:solidFill>
                <a:latin typeface="Helvetica" pitchFamily="34" charset="0"/>
                <a:cs typeface="Helvetica" pitchFamily="34" charset="0"/>
              </a:rPr>
              <a:t>Jürgen </a:t>
            </a:r>
            <a:r>
              <a:rPr lang="en-US" sz="1600" dirty="0" err="1" smtClean="0">
                <a:solidFill>
                  <a:srgbClr val="000000"/>
                </a:solidFill>
                <a:latin typeface="Helvetica" pitchFamily="34" charset="0"/>
                <a:cs typeface="Helvetica" pitchFamily="34" charset="0"/>
              </a:rPr>
              <a:t>Tritthardt</a:t>
            </a:r>
            <a:r>
              <a:rPr lang="en-US" sz="1600" dirty="0" smtClean="0">
                <a:solidFill>
                  <a:srgbClr val="000000"/>
                </a:solidFill>
                <a:latin typeface="Helvetica" pitchFamily="34" charset="0"/>
                <a:cs typeface="Helvetica" pitchFamily="34" charset="0"/>
              </a:rPr>
              <a:t> </a:t>
            </a:r>
            <a:endParaRPr lang="en-US" sz="1600" dirty="0">
              <a:solidFill>
                <a:srgbClr val="000000"/>
              </a:solidFill>
              <a:latin typeface="Helvetica" pitchFamily="34" charset="0"/>
              <a:cs typeface="Helvetica" pitchFamily="34" charset="0"/>
            </a:endParaRPr>
          </a:p>
          <a:p>
            <a:pPr fontAlgn="base">
              <a:spcBef>
                <a:spcPct val="0"/>
              </a:spcBef>
              <a:spcAft>
                <a:spcPct val="0"/>
              </a:spcAft>
            </a:pPr>
            <a:r>
              <a:rPr lang="en-US" sz="1600" dirty="0">
                <a:solidFill>
                  <a:srgbClr val="000000"/>
                </a:solidFill>
                <a:latin typeface="Helvetica" pitchFamily="34" charset="0"/>
                <a:cs typeface="Helvetica" pitchFamily="34" charset="0"/>
              </a:rPr>
              <a:t>  (Electronics),	</a:t>
            </a:r>
            <a:r>
              <a:rPr lang="en-US" sz="1600" dirty="0" smtClean="0">
                <a:solidFill>
                  <a:srgbClr val="000000"/>
                </a:solidFill>
                <a:latin typeface="Helvetica" pitchFamily="34" charset="0"/>
                <a:cs typeface="Helvetica" pitchFamily="34" charset="0"/>
              </a:rPr>
              <a:t>	(</a:t>
            </a:r>
            <a:r>
              <a:rPr lang="en-US" sz="1600" dirty="0" err="1">
                <a:solidFill>
                  <a:srgbClr val="000000"/>
                </a:solidFill>
                <a:latin typeface="Helvetica" pitchFamily="34" charset="0"/>
                <a:cs typeface="Helvetica" pitchFamily="34" charset="0"/>
              </a:rPr>
              <a:t>MPImF</a:t>
            </a:r>
            <a:r>
              <a:rPr lang="en-US" sz="1600" dirty="0">
                <a:solidFill>
                  <a:srgbClr val="000000"/>
                </a:solidFill>
                <a:latin typeface="Helvetica" pitchFamily="34" charset="0"/>
                <a:cs typeface="Helvetica" pitchFamily="34" charset="0"/>
              </a:rPr>
              <a:t>)</a:t>
            </a:r>
          </a:p>
          <a:p>
            <a:pPr fontAlgn="base">
              <a:spcBef>
                <a:spcPct val="0"/>
              </a:spcBef>
              <a:spcAft>
                <a:spcPct val="0"/>
              </a:spcAft>
            </a:pPr>
            <a:r>
              <a:rPr lang="en-US" sz="1600" dirty="0">
                <a:solidFill>
                  <a:srgbClr val="000000"/>
                </a:solidFill>
                <a:latin typeface="Helvetica" pitchFamily="34" charset="0"/>
                <a:cs typeface="Helvetica" pitchFamily="34" charset="0"/>
              </a:rPr>
              <a:t>Michael M</a:t>
            </a:r>
            <a:r>
              <a:rPr lang="en-GB" sz="1600" dirty="0">
                <a:solidFill>
                  <a:srgbClr val="000000"/>
                </a:solidFill>
                <a:latin typeface="Helvetica" pitchFamily="34" charset="0"/>
                <a:cs typeface="Helvetica" pitchFamily="34" charset="0"/>
              </a:rPr>
              <a:t>ü</a:t>
            </a:r>
            <a:r>
              <a:rPr lang="en-US" sz="1600" dirty="0" err="1">
                <a:solidFill>
                  <a:srgbClr val="000000"/>
                </a:solidFill>
                <a:latin typeface="Helvetica" pitchFamily="34" charset="0"/>
                <a:cs typeface="Helvetica" pitchFamily="34" charset="0"/>
              </a:rPr>
              <a:t>ller</a:t>
            </a:r>
            <a:r>
              <a:rPr lang="en-US" sz="1600" dirty="0">
                <a:solidFill>
                  <a:srgbClr val="000000"/>
                </a:solidFill>
                <a:latin typeface="Helvetica" pitchFamily="34" charset="0"/>
                <a:cs typeface="Helvetica" pitchFamily="34" charset="0"/>
              </a:rPr>
              <a:t> </a:t>
            </a:r>
          </a:p>
          <a:p>
            <a:pPr fontAlgn="base">
              <a:spcBef>
                <a:spcPct val="0"/>
              </a:spcBef>
              <a:spcAft>
                <a:spcPct val="0"/>
              </a:spcAft>
            </a:pPr>
            <a:r>
              <a:rPr lang="en-US" sz="1600" dirty="0">
                <a:solidFill>
                  <a:srgbClr val="000000"/>
                </a:solidFill>
                <a:latin typeface="Helvetica" pitchFamily="34" charset="0"/>
                <a:cs typeface="Helvetica" pitchFamily="34" charset="0"/>
              </a:rPr>
              <a:t>  (Software)		(</a:t>
            </a:r>
            <a:r>
              <a:rPr lang="en-US" sz="1600" dirty="0" err="1">
                <a:solidFill>
                  <a:srgbClr val="000000"/>
                </a:solidFill>
                <a:latin typeface="Helvetica" pitchFamily="34" charset="0"/>
                <a:cs typeface="Helvetica" pitchFamily="34" charset="0"/>
              </a:rPr>
              <a:t>MPImF</a:t>
            </a:r>
            <a:r>
              <a:rPr lang="en-US" sz="1600" dirty="0">
                <a:solidFill>
                  <a:srgbClr val="000000"/>
                </a:solidFill>
                <a:latin typeface="Helvetica" pitchFamily="34" charset="0"/>
                <a:cs typeface="Helvetica" pitchFamily="34" charset="0"/>
              </a:rPr>
              <a:t>)</a:t>
            </a:r>
          </a:p>
          <a:p>
            <a:pPr fontAlgn="base">
              <a:spcBef>
                <a:spcPct val="0"/>
              </a:spcBef>
              <a:spcAft>
                <a:spcPct val="0"/>
              </a:spcAft>
            </a:pPr>
            <a:endParaRPr lang="en-US" sz="1600" dirty="0">
              <a:solidFill>
                <a:srgbClr val="000000"/>
              </a:solidFill>
              <a:latin typeface="Helvetica" pitchFamily="34" charset="0"/>
              <a:cs typeface="Helvetica" pitchFamily="34" charset="0"/>
            </a:endParaRPr>
          </a:p>
          <a:p>
            <a:pPr fontAlgn="base">
              <a:spcBef>
                <a:spcPct val="0"/>
              </a:spcBef>
              <a:spcAft>
                <a:spcPct val="0"/>
              </a:spcAft>
            </a:pPr>
            <a:r>
              <a:rPr lang="en-US" sz="1600" b="1" i="1" dirty="0" smtClean="0">
                <a:solidFill>
                  <a:srgbClr val="000000"/>
                </a:solidFill>
                <a:latin typeface="Helvetica" pitchFamily="34" charset="0"/>
                <a:cs typeface="Helvetica" pitchFamily="34" charset="0"/>
              </a:rPr>
              <a:t>Retina reconstruction </a:t>
            </a:r>
            <a:endParaRPr lang="en-US" sz="1600" b="1" i="1" dirty="0">
              <a:solidFill>
                <a:srgbClr val="000000"/>
              </a:solidFill>
              <a:latin typeface="Helvetica" pitchFamily="34" charset="0"/>
              <a:cs typeface="Helvetica" pitchFamily="34" charset="0"/>
            </a:endParaRPr>
          </a:p>
          <a:p>
            <a:pPr fontAlgn="base">
              <a:spcBef>
                <a:spcPct val="0"/>
              </a:spcBef>
              <a:spcAft>
                <a:spcPct val="0"/>
              </a:spcAft>
            </a:pPr>
            <a:r>
              <a:rPr lang="en-US" sz="1600" u="sng" dirty="0">
                <a:solidFill>
                  <a:srgbClr val="000000"/>
                </a:solidFill>
                <a:latin typeface="Helvetica" pitchFamily="34" charset="0"/>
                <a:cs typeface="Helvetica" pitchFamily="34" charset="0"/>
              </a:rPr>
              <a:t>Moritz </a:t>
            </a:r>
            <a:r>
              <a:rPr lang="en-US" sz="1600" u="sng" dirty="0" err="1">
                <a:solidFill>
                  <a:srgbClr val="000000"/>
                </a:solidFill>
                <a:latin typeface="Helvetica" pitchFamily="34" charset="0"/>
                <a:cs typeface="Helvetica" pitchFamily="34" charset="0"/>
              </a:rPr>
              <a:t>Helmstaedter</a:t>
            </a:r>
            <a:r>
              <a:rPr lang="en-US" sz="1600" dirty="0">
                <a:solidFill>
                  <a:srgbClr val="000000"/>
                </a:solidFill>
                <a:latin typeface="Helvetica" pitchFamily="34" charset="0"/>
                <a:cs typeface="Helvetica" pitchFamily="34" charset="0"/>
              </a:rPr>
              <a:t>		(</a:t>
            </a:r>
            <a:r>
              <a:rPr lang="en-US" sz="1600" dirty="0" err="1">
                <a:solidFill>
                  <a:srgbClr val="000000"/>
                </a:solidFill>
                <a:latin typeface="Helvetica" pitchFamily="34" charset="0"/>
                <a:cs typeface="Helvetica" pitchFamily="34" charset="0"/>
              </a:rPr>
              <a:t>MPImF</a:t>
            </a:r>
            <a:r>
              <a:rPr lang="en-US" sz="1600" dirty="0">
                <a:solidFill>
                  <a:srgbClr val="000000"/>
                </a:solidFill>
                <a:latin typeface="Helvetica" pitchFamily="34" charset="0"/>
                <a:cs typeface="Helvetica" pitchFamily="34" charset="0"/>
              </a:rPr>
              <a:t>, now MPINB)</a:t>
            </a:r>
          </a:p>
          <a:p>
            <a:pPr fontAlgn="base">
              <a:spcBef>
                <a:spcPct val="0"/>
              </a:spcBef>
              <a:spcAft>
                <a:spcPct val="0"/>
              </a:spcAft>
            </a:pPr>
            <a:r>
              <a:rPr lang="en-US" sz="1600" u="sng" dirty="0" smtClean="0">
                <a:solidFill>
                  <a:srgbClr val="000000"/>
                </a:solidFill>
                <a:latin typeface="Helvetica" pitchFamily="34" charset="0"/>
                <a:cs typeface="Helvetica" pitchFamily="34" charset="0"/>
              </a:rPr>
              <a:t>Kevin </a:t>
            </a:r>
            <a:r>
              <a:rPr lang="en-US" sz="1600" u="sng" dirty="0" err="1">
                <a:solidFill>
                  <a:srgbClr val="000000"/>
                </a:solidFill>
                <a:latin typeface="Helvetica" pitchFamily="34" charset="0"/>
                <a:cs typeface="Helvetica" pitchFamily="34" charset="0"/>
              </a:rPr>
              <a:t>Briggman</a:t>
            </a:r>
            <a:r>
              <a:rPr lang="en-US" sz="1600" dirty="0">
                <a:solidFill>
                  <a:srgbClr val="000000"/>
                </a:solidFill>
                <a:latin typeface="Helvetica" pitchFamily="34" charset="0"/>
                <a:cs typeface="Helvetica" pitchFamily="34" charset="0"/>
              </a:rPr>
              <a:t>	</a:t>
            </a:r>
            <a:r>
              <a:rPr lang="en-US" sz="1600" dirty="0" smtClean="0">
                <a:solidFill>
                  <a:srgbClr val="000000"/>
                </a:solidFill>
                <a:latin typeface="Helvetica" pitchFamily="34" charset="0"/>
                <a:cs typeface="Helvetica" pitchFamily="34" charset="0"/>
              </a:rPr>
              <a:t>	(</a:t>
            </a:r>
            <a:r>
              <a:rPr lang="en-US" sz="1600" dirty="0" err="1" smtClean="0">
                <a:solidFill>
                  <a:srgbClr val="000000"/>
                </a:solidFill>
                <a:latin typeface="Helvetica" pitchFamily="34" charset="0"/>
                <a:cs typeface="Helvetica" pitchFamily="34" charset="0"/>
              </a:rPr>
              <a:t>MPImF</a:t>
            </a:r>
            <a:r>
              <a:rPr lang="en-US" sz="1600" dirty="0" smtClean="0">
                <a:solidFill>
                  <a:srgbClr val="000000"/>
                </a:solidFill>
                <a:latin typeface="Helvetica" pitchFamily="34" charset="0"/>
                <a:cs typeface="Helvetica" pitchFamily="34" charset="0"/>
              </a:rPr>
              <a:t>, now NIH)</a:t>
            </a:r>
          </a:p>
          <a:p>
            <a:pPr fontAlgn="base">
              <a:spcBef>
                <a:spcPct val="0"/>
              </a:spcBef>
              <a:spcAft>
                <a:spcPct val="0"/>
              </a:spcAft>
            </a:pPr>
            <a:r>
              <a:rPr lang="en-US" sz="1600" dirty="0" smtClean="0">
                <a:solidFill>
                  <a:srgbClr val="000000"/>
                </a:solidFill>
                <a:latin typeface="Helvetica" pitchFamily="34" charset="0"/>
                <a:cs typeface="Helvetica" pitchFamily="34" charset="0"/>
              </a:rPr>
              <a:t>Sebastian </a:t>
            </a:r>
            <a:r>
              <a:rPr lang="en-US" sz="1600" dirty="0" err="1">
                <a:solidFill>
                  <a:srgbClr val="000000"/>
                </a:solidFill>
                <a:latin typeface="Helvetica" pitchFamily="34" charset="0"/>
                <a:cs typeface="Helvetica" pitchFamily="34" charset="0"/>
              </a:rPr>
              <a:t>Seung</a:t>
            </a:r>
            <a:r>
              <a:rPr lang="en-US" sz="1600" dirty="0">
                <a:solidFill>
                  <a:srgbClr val="000000"/>
                </a:solidFill>
                <a:latin typeface="Helvetica" pitchFamily="34" charset="0"/>
                <a:cs typeface="Helvetica" pitchFamily="34" charset="0"/>
              </a:rPr>
              <a:t>	</a:t>
            </a:r>
            <a:r>
              <a:rPr lang="en-US" sz="1600" dirty="0" smtClean="0">
                <a:solidFill>
                  <a:srgbClr val="000000"/>
                </a:solidFill>
                <a:latin typeface="Helvetica" pitchFamily="34" charset="0"/>
                <a:cs typeface="Helvetica" pitchFamily="34" charset="0"/>
              </a:rPr>
              <a:t>	(MIT)</a:t>
            </a:r>
            <a:endParaRPr lang="en-US" sz="1600" dirty="0">
              <a:solidFill>
                <a:srgbClr val="000000"/>
              </a:solidFill>
              <a:latin typeface="Helvetica" pitchFamily="34" charset="0"/>
              <a:cs typeface="Helvetica" pitchFamily="34" charset="0"/>
            </a:endParaRPr>
          </a:p>
          <a:p>
            <a:pPr fontAlgn="base">
              <a:spcBef>
                <a:spcPct val="0"/>
              </a:spcBef>
              <a:spcAft>
                <a:spcPct val="0"/>
              </a:spcAft>
            </a:pPr>
            <a:r>
              <a:rPr lang="en-US" sz="1600" dirty="0" err="1">
                <a:solidFill>
                  <a:srgbClr val="000000"/>
                </a:solidFill>
                <a:latin typeface="Helvetica" pitchFamily="34" charset="0"/>
                <a:cs typeface="Helvetica" pitchFamily="34" charset="0"/>
              </a:rPr>
              <a:t>Viren</a:t>
            </a:r>
            <a:r>
              <a:rPr lang="en-US" sz="1600" dirty="0">
                <a:solidFill>
                  <a:srgbClr val="000000"/>
                </a:solidFill>
                <a:latin typeface="Helvetica" pitchFamily="34" charset="0"/>
                <a:cs typeface="Helvetica" pitchFamily="34" charset="0"/>
              </a:rPr>
              <a:t> Jain		</a:t>
            </a:r>
            <a:r>
              <a:rPr lang="en-US" sz="1600" dirty="0" smtClean="0">
                <a:solidFill>
                  <a:srgbClr val="000000"/>
                </a:solidFill>
                <a:latin typeface="Helvetica" pitchFamily="34" charset="0"/>
                <a:cs typeface="Helvetica" pitchFamily="34" charset="0"/>
              </a:rPr>
              <a:t>	(</a:t>
            </a:r>
            <a:r>
              <a:rPr lang="en-US" sz="1600" dirty="0">
                <a:solidFill>
                  <a:srgbClr val="000000"/>
                </a:solidFill>
                <a:latin typeface="Helvetica" pitchFamily="34" charset="0"/>
                <a:cs typeface="Helvetica" pitchFamily="34" charset="0"/>
              </a:rPr>
              <a:t>MIT, </a:t>
            </a:r>
            <a:r>
              <a:rPr lang="en-US" sz="1600" dirty="0" smtClean="0">
                <a:solidFill>
                  <a:srgbClr val="000000"/>
                </a:solidFill>
                <a:latin typeface="Helvetica" pitchFamily="34" charset="0"/>
                <a:cs typeface="Helvetica" pitchFamily="34" charset="0"/>
              </a:rPr>
              <a:t>now </a:t>
            </a:r>
            <a:r>
              <a:rPr lang="en-US" sz="1600" dirty="0" err="1" smtClean="0">
                <a:solidFill>
                  <a:srgbClr val="000000"/>
                </a:solidFill>
                <a:latin typeface="Helvetica" pitchFamily="34" charset="0"/>
                <a:cs typeface="Helvetica" pitchFamily="34" charset="0"/>
              </a:rPr>
              <a:t>Janelia</a:t>
            </a:r>
            <a:r>
              <a:rPr lang="en-US" sz="1600" dirty="0" smtClean="0">
                <a:solidFill>
                  <a:srgbClr val="000000"/>
                </a:solidFill>
                <a:latin typeface="Helvetica" pitchFamily="34" charset="0"/>
                <a:cs typeface="Helvetica" pitchFamily="34" charset="0"/>
              </a:rPr>
              <a:t> Farm)</a:t>
            </a:r>
            <a:endParaRPr lang="en-US" sz="1600" dirty="0">
              <a:solidFill>
                <a:srgbClr val="000000"/>
              </a:solidFill>
              <a:latin typeface="Helvetica" pitchFamily="34" charset="0"/>
              <a:cs typeface="Helvetica" pitchFamily="34" charset="0"/>
            </a:endParaRPr>
          </a:p>
          <a:p>
            <a:pPr fontAlgn="base">
              <a:spcBef>
                <a:spcPct val="0"/>
              </a:spcBef>
              <a:spcAft>
                <a:spcPct val="0"/>
              </a:spcAft>
            </a:pPr>
            <a:r>
              <a:rPr lang="en-US" sz="1600" dirty="0" err="1" smtClean="0">
                <a:solidFill>
                  <a:srgbClr val="000000"/>
                </a:solidFill>
                <a:latin typeface="Helvetica" pitchFamily="34" charset="0"/>
                <a:cs typeface="Helvetica" pitchFamily="34" charset="0"/>
              </a:rPr>
              <a:t>Srinivas</a:t>
            </a:r>
            <a:r>
              <a:rPr lang="en-US" sz="1600" dirty="0" smtClean="0">
                <a:solidFill>
                  <a:srgbClr val="000000"/>
                </a:solidFill>
                <a:latin typeface="Helvetica" pitchFamily="34" charset="0"/>
                <a:cs typeface="Helvetica" pitchFamily="34" charset="0"/>
              </a:rPr>
              <a:t> </a:t>
            </a:r>
            <a:r>
              <a:rPr lang="en-US" sz="1600" dirty="0" err="1" smtClean="0">
                <a:solidFill>
                  <a:srgbClr val="000000"/>
                </a:solidFill>
                <a:latin typeface="Helvetica" pitchFamily="34" charset="0"/>
                <a:cs typeface="Helvetica" pitchFamily="34" charset="0"/>
              </a:rPr>
              <a:t>Turaga</a:t>
            </a:r>
            <a:r>
              <a:rPr lang="en-US" sz="1600" dirty="0">
                <a:solidFill>
                  <a:srgbClr val="000000"/>
                </a:solidFill>
                <a:latin typeface="Helvetica" pitchFamily="34" charset="0"/>
                <a:cs typeface="Helvetica" pitchFamily="34" charset="0"/>
              </a:rPr>
              <a:t>	</a:t>
            </a:r>
            <a:r>
              <a:rPr lang="en-US" sz="1600" dirty="0" smtClean="0">
                <a:solidFill>
                  <a:srgbClr val="000000"/>
                </a:solidFill>
                <a:latin typeface="Helvetica" pitchFamily="34" charset="0"/>
                <a:cs typeface="Helvetica" pitchFamily="34" charset="0"/>
              </a:rPr>
              <a:t>	(MIT, now UCL)</a:t>
            </a:r>
            <a:endParaRPr lang="en-US" sz="1600" dirty="0">
              <a:solidFill>
                <a:srgbClr val="000000"/>
              </a:solidFill>
              <a:latin typeface="Helvetica" pitchFamily="34" charset="0"/>
              <a:cs typeface="Helvetica" pitchFamily="34" charset="0"/>
            </a:endParaRPr>
          </a:p>
          <a:p>
            <a:pPr fontAlgn="base">
              <a:spcBef>
                <a:spcPct val="0"/>
              </a:spcBef>
              <a:spcAft>
                <a:spcPct val="0"/>
              </a:spcAft>
            </a:pPr>
            <a:endParaRPr lang="en-US" sz="1600" dirty="0">
              <a:solidFill>
                <a:srgbClr val="000000"/>
              </a:solidFill>
              <a:latin typeface="Helvetica" pitchFamily="34" charset="0"/>
              <a:cs typeface="Helvetica" pitchFamily="34" charset="0"/>
            </a:endParaRPr>
          </a:p>
          <a:p>
            <a:pPr lvl="0" fontAlgn="base">
              <a:spcBef>
                <a:spcPct val="0"/>
              </a:spcBef>
              <a:spcAft>
                <a:spcPct val="0"/>
              </a:spcAft>
            </a:pPr>
            <a:r>
              <a:rPr lang="en-US" sz="1600" b="1" i="1" dirty="0" smtClean="0">
                <a:solidFill>
                  <a:srgbClr val="000000"/>
                </a:solidFill>
                <a:latin typeface="Helvetica" pitchFamily="34" charset="0"/>
                <a:cs typeface="Helvetica" pitchFamily="34" charset="0"/>
              </a:rPr>
              <a:t>Whole-Brain Staining</a:t>
            </a:r>
            <a:endParaRPr lang="en-US" sz="1600" dirty="0">
              <a:solidFill>
                <a:srgbClr val="000000"/>
              </a:solidFill>
              <a:latin typeface="Helvetica" pitchFamily="34" charset="0"/>
              <a:cs typeface="Helvetica" pitchFamily="34" charset="0"/>
            </a:endParaRPr>
          </a:p>
          <a:p>
            <a:pPr lvl="0" fontAlgn="base">
              <a:spcBef>
                <a:spcPct val="0"/>
              </a:spcBef>
              <a:spcAft>
                <a:spcPct val="0"/>
              </a:spcAft>
            </a:pPr>
            <a:r>
              <a:rPr lang="en-US" sz="1600" u="sng" dirty="0" smtClean="0">
                <a:solidFill>
                  <a:srgbClr val="000000"/>
                </a:solidFill>
                <a:latin typeface="Helvetica" pitchFamily="34" charset="0"/>
                <a:cs typeface="Helvetica" pitchFamily="34" charset="0"/>
              </a:rPr>
              <a:t>Shawn </a:t>
            </a:r>
            <a:r>
              <a:rPr lang="en-US" sz="1600" u="sng" dirty="0" err="1" smtClean="0">
                <a:solidFill>
                  <a:srgbClr val="000000"/>
                </a:solidFill>
                <a:latin typeface="Helvetica" pitchFamily="34" charset="0"/>
                <a:cs typeface="Helvetica" pitchFamily="34" charset="0"/>
              </a:rPr>
              <a:t>Mikula</a:t>
            </a:r>
            <a:r>
              <a:rPr lang="en-US" sz="1600" dirty="0">
                <a:solidFill>
                  <a:srgbClr val="000000"/>
                </a:solidFill>
                <a:latin typeface="Helvetica" pitchFamily="34" charset="0"/>
                <a:cs typeface="Helvetica" pitchFamily="34" charset="0"/>
              </a:rPr>
              <a:t>	</a:t>
            </a:r>
            <a:r>
              <a:rPr lang="en-US" sz="1600" dirty="0" smtClean="0">
                <a:solidFill>
                  <a:srgbClr val="000000"/>
                </a:solidFill>
                <a:latin typeface="Helvetica" pitchFamily="34" charset="0"/>
                <a:cs typeface="Helvetica" pitchFamily="34" charset="0"/>
              </a:rPr>
              <a:t>	(</a:t>
            </a:r>
            <a:r>
              <a:rPr lang="en-US" sz="1600" dirty="0" err="1">
                <a:solidFill>
                  <a:srgbClr val="000000"/>
                </a:solidFill>
                <a:latin typeface="Helvetica" pitchFamily="34" charset="0"/>
                <a:cs typeface="Helvetica" pitchFamily="34" charset="0"/>
              </a:rPr>
              <a:t>MPImF</a:t>
            </a:r>
            <a:r>
              <a:rPr lang="en-US" sz="1600" dirty="0" smtClean="0">
                <a:solidFill>
                  <a:srgbClr val="000000"/>
                </a:solidFill>
                <a:latin typeface="Helvetica" pitchFamily="34" charset="0"/>
                <a:cs typeface="Helvetica" pitchFamily="34" charset="0"/>
              </a:rPr>
              <a:t>)</a:t>
            </a:r>
            <a:endParaRPr lang="en-US" sz="1600" dirty="0">
              <a:solidFill>
                <a:srgbClr val="000000"/>
              </a:solidFill>
              <a:latin typeface="Helvetica" pitchFamily="34" charset="0"/>
              <a:cs typeface="Helvetica" pitchFamily="34" charset="0"/>
            </a:endParaRPr>
          </a:p>
          <a:p>
            <a:pPr lvl="0" fontAlgn="base">
              <a:spcBef>
                <a:spcPct val="0"/>
              </a:spcBef>
              <a:spcAft>
                <a:spcPct val="0"/>
              </a:spcAft>
            </a:pPr>
            <a:endParaRPr lang="en-US" sz="1600" dirty="0">
              <a:solidFill>
                <a:srgbClr val="000000"/>
              </a:solidFill>
              <a:latin typeface="Helvetica" pitchFamily="34" charset="0"/>
              <a:cs typeface="Helvetica" pitchFamily="34" charset="0"/>
            </a:endParaRPr>
          </a:p>
          <a:p>
            <a:pPr fontAlgn="base">
              <a:spcBef>
                <a:spcPct val="0"/>
              </a:spcBef>
              <a:spcAft>
                <a:spcPct val="0"/>
              </a:spcAft>
            </a:pPr>
            <a:r>
              <a:rPr lang="en-US" sz="1600" b="1" i="1" dirty="0" smtClean="0">
                <a:solidFill>
                  <a:srgbClr val="000000"/>
                </a:solidFill>
                <a:latin typeface="Helvetica" pitchFamily="34" charset="0"/>
                <a:cs typeface="Helvetica" pitchFamily="34" charset="0"/>
              </a:rPr>
              <a:t>Illustrations and Animations</a:t>
            </a:r>
            <a:endParaRPr lang="en-US" sz="1600" b="1" i="1" dirty="0">
              <a:solidFill>
                <a:srgbClr val="000000"/>
              </a:solidFill>
              <a:latin typeface="Helvetica" pitchFamily="34" charset="0"/>
              <a:cs typeface="Helvetica" pitchFamily="34" charset="0"/>
            </a:endParaRPr>
          </a:p>
          <a:p>
            <a:pPr fontAlgn="base">
              <a:spcBef>
                <a:spcPct val="0"/>
              </a:spcBef>
              <a:spcAft>
                <a:spcPct val="0"/>
              </a:spcAft>
            </a:pPr>
            <a:r>
              <a:rPr lang="en-US" sz="1600" dirty="0" smtClean="0">
                <a:solidFill>
                  <a:srgbClr val="000000"/>
                </a:solidFill>
                <a:latin typeface="Helvetica" pitchFamily="34" charset="0"/>
                <a:cs typeface="Helvetica" pitchFamily="34" charset="0"/>
              </a:rPr>
              <a:t>Julia </a:t>
            </a:r>
            <a:r>
              <a:rPr lang="en-US" sz="1600" dirty="0" err="1" smtClean="0">
                <a:solidFill>
                  <a:srgbClr val="000000"/>
                </a:solidFill>
                <a:latin typeface="Helvetica" pitchFamily="34" charset="0"/>
                <a:cs typeface="Helvetica" pitchFamily="34" charset="0"/>
              </a:rPr>
              <a:t>Kuhl</a:t>
            </a:r>
            <a:r>
              <a:rPr lang="en-US" sz="1600" dirty="0" smtClean="0">
                <a:solidFill>
                  <a:srgbClr val="000000"/>
                </a:solidFill>
                <a:latin typeface="Helvetica" pitchFamily="34" charset="0"/>
                <a:cs typeface="Helvetica" pitchFamily="34" charset="0"/>
              </a:rPr>
              <a:t>			(somedonkey.com)</a:t>
            </a:r>
          </a:p>
          <a:p>
            <a:pPr fontAlgn="base">
              <a:spcBef>
                <a:spcPct val="0"/>
              </a:spcBef>
              <a:spcAft>
                <a:spcPct val="0"/>
              </a:spcAft>
            </a:pPr>
            <a:endParaRPr lang="en-US" sz="1600" dirty="0">
              <a:solidFill>
                <a:srgbClr val="000000"/>
              </a:solidFill>
              <a:latin typeface="Helvetica" pitchFamily="34" charset="0"/>
              <a:cs typeface="Helvetica" pitchFamily="34" charset="0"/>
            </a:endParaRPr>
          </a:p>
          <a:p>
            <a:pPr fontAlgn="base">
              <a:spcBef>
                <a:spcPct val="0"/>
              </a:spcBef>
              <a:spcAft>
                <a:spcPct val="0"/>
              </a:spcAft>
            </a:pPr>
            <a:r>
              <a:rPr lang="en-US" sz="1600" b="1" i="1" dirty="0">
                <a:solidFill>
                  <a:srgbClr val="000000"/>
                </a:solidFill>
                <a:latin typeface="Helvetica" pitchFamily="34" charset="0"/>
                <a:cs typeface="Helvetica" pitchFamily="34" charset="0"/>
              </a:rPr>
              <a:t>Funding</a:t>
            </a:r>
          </a:p>
          <a:p>
            <a:pPr fontAlgn="base">
              <a:spcBef>
                <a:spcPct val="0"/>
              </a:spcBef>
              <a:spcAft>
                <a:spcPct val="0"/>
              </a:spcAft>
            </a:pPr>
            <a:endParaRPr lang="en-US" sz="1600" b="1" dirty="0">
              <a:solidFill>
                <a:srgbClr val="000000"/>
              </a:solidFill>
              <a:latin typeface="Helvetica" pitchFamily="34" charset="0"/>
              <a:cs typeface="Helvetica" pitchFamily="34" charset="0"/>
            </a:endParaRPr>
          </a:p>
          <a:p>
            <a:pPr fontAlgn="base">
              <a:spcBef>
                <a:spcPct val="0"/>
              </a:spcBef>
              <a:spcAft>
                <a:spcPct val="0"/>
              </a:spcAft>
            </a:pPr>
            <a:r>
              <a:rPr lang="en-US" sz="1600" dirty="0">
                <a:solidFill>
                  <a:srgbClr val="000000"/>
                </a:solidFill>
                <a:latin typeface="Helvetica" pitchFamily="34" charset="0"/>
                <a:cs typeface="Helvetica" pitchFamily="34" charset="0"/>
              </a:rPr>
              <a:t>Max-Planck Society (MPG)</a:t>
            </a:r>
          </a:p>
          <a:p>
            <a:pPr fontAlgn="base">
              <a:spcBef>
                <a:spcPct val="0"/>
              </a:spcBef>
              <a:spcAft>
                <a:spcPct val="0"/>
              </a:spcAft>
            </a:pPr>
            <a:r>
              <a:rPr lang="en-US" sz="1600" dirty="0">
                <a:solidFill>
                  <a:srgbClr val="000000"/>
                </a:solidFill>
                <a:latin typeface="Helvetica" pitchFamily="34" charset="0"/>
                <a:cs typeface="Helvetica" pitchFamily="34" charset="0"/>
              </a:rPr>
              <a:t>German Research Fund (DFG)</a:t>
            </a:r>
          </a:p>
        </p:txBody>
      </p:sp>
    </p:spTree>
    <p:extLst>
      <p:ext uri="{BB962C8B-B14F-4D97-AF65-F5344CB8AC3E}">
        <p14:creationId xmlns:p14="http://schemas.microsoft.com/office/powerpoint/2010/main" val="314209165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820226"/>
                                        </p:tgtEl>
                                        <p:attrNameLst>
                                          <p:attrName>style.visibility</p:attrName>
                                        </p:attrNameLst>
                                      </p:cBhvr>
                                      <p:to>
                                        <p:strVal val="visible"/>
                                      </p:to>
                                    </p:set>
                                    <p:anim calcmode="lin" valueType="num">
                                      <p:cBhvr additive="base">
                                        <p:cTn id="7" dur="40000" fill="hold"/>
                                        <p:tgtEl>
                                          <p:spTgt spid="820226"/>
                                        </p:tgtEl>
                                        <p:attrNameLst>
                                          <p:attrName>ppt_x</p:attrName>
                                        </p:attrNameLst>
                                      </p:cBhvr>
                                      <p:tavLst>
                                        <p:tav tm="0">
                                          <p:val>
                                            <p:strVal val="#ppt_x"/>
                                          </p:val>
                                        </p:tav>
                                        <p:tav tm="100000">
                                          <p:val>
                                            <p:strVal val="#ppt_x"/>
                                          </p:val>
                                        </p:tav>
                                      </p:tavLst>
                                    </p:anim>
                                    <p:anim calcmode="lin" valueType="num">
                                      <p:cBhvr additive="base">
                                        <p:cTn id="8" dur="40000" fill="hold"/>
                                        <p:tgtEl>
                                          <p:spTgt spid="8202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226" grpId="0"/>
    </p:bldLst>
  </p:timing>
</p:sld>
</file>

<file path=ppt/theme/theme1.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4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5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bg1"/>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524</Words>
  <Application>Microsoft Office PowerPoint</Application>
  <PresentationFormat>On-screen Show (4:3)</PresentationFormat>
  <Paragraphs>162</Paragraphs>
  <Slides>26</Slides>
  <Notes>8</Notes>
  <HiddenSlides>0</HiddenSlides>
  <MMClips>4</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26</vt:i4>
      </vt:variant>
    </vt:vector>
  </HeadingPairs>
  <TitlesOfParts>
    <vt:vector size="38" baseType="lpstr">
      <vt:lpstr>Arial</vt:lpstr>
      <vt:lpstr>Symbol</vt:lpstr>
      <vt:lpstr>ヒラギノ角ゴ ProN W3</vt:lpstr>
      <vt:lpstr>Wingdings</vt:lpstr>
      <vt:lpstr>Calibri</vt:lpstr>
      <vt:lpstr>Helvetica</vt:lpstr>
      <vt:lpstr>Gill Sans</vt:lpstr>
      <vt:lpstr>Larissa</vt:lpstr>
      <vt:lpstr>1_Larissa</vt:lpstr>
      <vt:lpstr>13_Default Design</vt:lpstr>
      <vt:lpstr>14_Default Design</vt:lpstr>
      <vt:lpstr>5_Default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wdenk</dc:creator>
  <cp:lastModifiedBy>denk</cp:lastModifiedBy>
  <cp:revision>543</cp:revision>
  <dcterms:created xsi:type="dcterms:W3CDTF">2011-10-13T10:09:03Z</dcterms:created>
  <dcterms:modified xsi:type="dcterms:W3CDTF">2014-05-01T13:08:00Z</dcterms:modified>
</cp:coreProperties>
</file>