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39" d="100"/>
          <a:sy n="139" d="100"/>
        </p:scale>
        <p:origin x="-8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1B31D-E9AC-554E-A492-B6AAE3A19599}" type="datetimeFigureOut">
              <a:rPr lang="en-US" smtClean="0"/>
              <a:pPr/>
              <a:t>9/7/12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25B97-1280-7444-A804-E6AF2AE10B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1B31D-E9AC-554E-A492-B6AAE3A19599}" type="datetimeFigureOut">
              <a:rPr lang="en-US" smtClean="0"/>
              <a:pPr/>
              <a:t>9/7/12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25B97-1280-7444-A804-E6AF2AE10B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1B31D-E9AC-554E-A492-B6AAE3A19599}" type="datetimeFigureOut">
              <a:rPr lang="en-US" smtClean="0"/>
              <a:pPr/>
              <a:t>9/7/12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25B97-1280-7444-A804-E6AF2AE10B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1B31D-E9AC-554E-A492-B6AAE3A19599}" type="datetimeFigureOut">
              <a:rPr lang="en-US" smtClean="0"/>
              <a:pPr/>
              <a:t>9/7/12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25B97-1280-7444-A804-E6AF2AE10B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1B31D-E9AC-554E-A492-B6AAE3A19599}" type="datetimeFigureOut">
              <a:rPr lang="en-US" smtClean="0"/>
              <a:pPr/>
              <a:t>9/7/12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25B97-1280-7444-A804-E6AF2AE10B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1B31D-E9AC-554E-A492-B6AAE3A19599}" type="datetimeFigureOut">
              <a:rPr lang="en-US" smtClean="0"/>
              <a:pPr/>
              <a:t>9/7/12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25B97-1280-7444-A804-E6AF2AE10B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1B31D-E9AC-554E-A492-B6AAE3A19599}" type="datetimeFigureOut">
              <a:rPr lang="en-US" smtClean="0"/>
              <a:pPr/>
              <a:t>9/7/12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25B97-1280-7444-A804-E6AF2AE10B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1B31D-E9AC-554E-A492-B6AAE3A19599}" type="datetimeFigureOut">
              <a:rPr lang="en-US" smtClean="0"/>
              <a:pPr/>
              <a:t>9/7/12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25B97-1280-7444-A804-E6AF2AE10B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1B31D-E9AC-554E-A492-B6AAE3A19599}" type="datetimeFigureOut">
              <a:rPr lang="en-US" smtClean="0"/>
              <a:pPr/>
              <a:t>9/7/12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25B97-1280-7444-A804-E6AF2AE10B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1B31D-E9AC-554E-A492-B6AAE3A19599}" type="datetimeFigureOut">
              <a:rPr lang="en-US" smtClean="0"/>
              <a:pPr/>
              <a:t>9/7/12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25B97-1280-7444-A804-E6AF2AE10B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1B31D-E9AC-554E-A492-B6AAE3A19599}" type="datetimeFigureOut">
              <a:rPr lang="en-US" smtClean="0"/>
              <a:pPr/>
              <a:t>9/7/12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25B97-1280-7444-A804-E6AF2AE10B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1B31D-E9AC-554E-A492-B6AAE3A19599}" type="datetimeFigureOut">
              <a:rPr lang="en-US" smtClean="0"/>
              <a:pPr/>
              <a:t>9/7/12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25B97-1280-7444-A804-E6AF2AE10BB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iki.fablab.is/wiki/Portal:Research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678" y="1794445"/>
            <a:ext cx="8475923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Jeff </a:t>
            </a:r>
            <a:r>
              <a:rPr lang="en-US" dirty="0"/>
              <a:t>Ginger, Robert McGrath, Betty Barrett &amp; Virginia McCreary:</a:t>
            </a:r>
            <a:r>
              <a:rPr lang="en-US" dirty="0" smtClean="0"/>
              <a:t> </a:t>
            </a:r>
          </a:p>
          <a:p>
            <a:r>
              <a:rPr lang="en-US" dirty="0" smtClean="0"/>
              <a:t>Mini </a:t>
            </a:r>
            <a:r>
              <a:rPr lang="en-US" dirty="0"/>
              <a:t>Labs: Building Capacity for Innovation Through a Local Community </a:t>
            </a:r>
            <a:r>
              <a:rPr lang="en-US" dirty="0" err="1"/>
              <a:t>Fab</a:t>
            </a:r>
            <a:r>
              <a:rPr lang="en-US" dirty="0"/>
              <a:t> Lab Network</a:t>
            </a:r>
          </a:p>
          <a:p>
            <a:r>
              <a:rPr lang="en-US" dirty="0"/>
              <a:t> 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Alex </a:t>
            </a:r>
            <a:r>
              <a:rPr lang="en-US" dirty="0"/>
              <a:t>Budding &amp; Tom </a:t>
            </a:r>
            <a:r>
              <a:rPr lang="en-US" dirty="0" err="1"/>
              <a:t>Vaneker</a:t>
            </a:r>
            <a:r>
              <a:rPr lang="en-US" dirty="0"/>
              <a:t>: Open source powder based</a:t>
            </a:r>
            <a:r>
              <a:rPr lang="en-US" dirty="0" smtClean="0"/>
              <a:t> </a:t>
            </a:r>
          </a:p>
          <a:p>
            <a:r>
              <a:rPr lang="en-US" dirty="0" smtClean="0"/>
              <a:t>rapid </a:t>
            </a:r>
            <a:r>
              <a:rPr lang="en-US" dirty="0"/>
              <a:t>prototyping machine for ceramics</a:t>
            </a:r>
          </a:p>
          <a:p>
            <a:r>
              <a:rPr lang="en-US" dirty="0"/>
              <a:t> 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Alexandros</a:t>
            </a:r>
            <a:r>
              <a:rPr lang="en-US" dirty="0" smtClean="0"/>
              <a:t> </a:t>
            </a:r>
            <a:r>
              <a:rPr lang="en-US" dirty="0" err="1"/>
              <a:t>Vazakas</a:t>
            </a:r>
            <a:r>
              <a:rPr lang="en-US" dirty="0"/>
              <a:t>: Digital Fabrication Laboratory Integration in</a:t>
            </a:r>
            <a:r>
              <a:rPr lang="en-US" dirty="0" smtClean="0"/>
              <a:t> </a:t>
            </a:r>
          </a:p>
          <a:p>
            <a:r>
              <a:rPr lang="en-US" dirty="0" smtClean="0"/>
              <a:t>Architectural </a:t>
            </a:r>
            <a:r>
              <a:rPr lang="en-US" dirty="0"/>
              <a:t>Education. The experiment of a course.</a:t>
            </a:r>
          </a:p>
          <a:p>
            <a:r>
              <a:rPr lang="en-US" dirty="0"/>
              <a:t> 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Jarkko</a:t>
            </a:r>
            <a:r>
              <a:rPr lang="en-US" dirty="0" smtClean="0"/>
              <a:t> </a:t>
            </a:r>
            <a:r>
              <a:rPr lang="en-US" dirty="0" err="1"/>
              <a:t>Moilanen</a:t>
            </a:r>
            <a:r>
              <a:rPr lang="en-US" dirty="0"/>
              <a:t>: Mapping hackers: DIY community survey 2012 results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38442" y="1034814"/>
            <a:ext cx="2540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RESEARCH PAPERS</a:t>
            </a:r>
            <a:endParaRPr lang="en-US" sz="2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38442" y="1034814"/>
            <a:ext cx="2540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RESEARCH PAPERS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444819" y="2272963"/>
            <a:ext cx="4980851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Why Research Papers at FABX?</a:t>
            </a:r>
          </a:p>
          <a:p>
            <a:pPr>
              <a:buFont typeface="Arial"/>
              <a:buChar char="•"/>
            </a:pPr>
            <a:r>
              <a:rPr lang="en-US" dirty="0" smtClean="0"/>
              <a:t>	Funding for people to come to FABX</a:t>
            </a:r>
          </a:p>
          <a:p>
            <a:pPr>
              <a:buFont typeface="Arial"/>
              <a:buChar char="•"/>
            </a:pPr>
            <a:r>
              <a:rPr lang="en-US" dirty="0" smtClean="0"/>
              <a:t>	Need to disseminate great research</a:t>
            </a:r>
          </a:p>
          <a:p>
            <a:pPr>
              <a:buFont typeface="Arial"/>
              <a:buChar char="•"/>
            </a:pPr>
            <a:r>
              <a:rPr lang="en-US" dirty="0" smtClean="0"/>
              <a:t>	Need to encourage great research</a:t>
            </a:r>
          </a:p>
          <a:p>
            <a:endParaRPr lang="en-US" dirty="0"/>
          </a:p>
          <a:p>
            <a:r>
              <a:rPr lang="en-US" dirty="0" smtClean="0"/>
              <a:t>Challenges: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Some resistance to adding academics to FABX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Diverse fields, diverse research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How to do peer review within such diversity?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How to publish within such diversity?</a:t>
            </a:r>
          </a:p>
          <a:p>
            <a:pPr lvl="1">
              <a:buFont typeface="Arial"/>
              <a:buChar char="•"/>
            </a:pPr>
            <a:endParaRPr lang="en-US" dirty="0" smtClean="0"/>
          </a:p>
          <a:p>
            <a:r>
              <a:rPr lang="en-US" dirty="0" smtClean="0"/>
              <a:t>Web: </a:t>
            </a:r>
            <a:r>
              <a:rPr lang="en-US" dirty="0" smtClean="0">
                <a:hlinkClick r:id="rId2"/>
              </a:rPr>
              <a:t>http://wiki.fablab.is/wiki/Portal:Research</a:t>
            </a:r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Research </a:t>
            </a:r>
            <a:r>
              <a:rPr lang="en-US" dirty="0" smtClean="0"/>
              <a:t>Papers: </a:t>
            </a:r>
            <a:r>
              <a:rPr lang="en-US" dirty="0" smtClean="0"/>
              <a:t>Interested Organizers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sz="3200" dirty="0" smtClean="0"/>
              <a:t>Chris Jackson</a:t>
            </a:r>
          </a:p>
          <a:p>
            <a:pPr lvl="2"/>
            <a:r>
              <a:rPr lang="en-US" sz="3200" dirty="0" smtClean="0"/>
              <a:t>Peter </a:t>
            </a:r>
            <a:r>
              <a:rPr lang="en-US" sz="3200" dirty="0" err="1" smtClean="0"/>
              <a:t>Troxler</a:t>
            </a:r>
            <a:endParaRPr lang="en-US" sz="3200" dirty="0" smtClean="0"/>
          </a:p>
          <a:p>
            <a:pPr lvl="2"/>
            <a:r>
              <a:rPr lang="en-US" sz="3200" dirty="0" smtClean="0"/>
              <a:t>Betty Barrett</a:t>
            </a:r>
          </a:p>
          <a:p>
            <a:pPr lvl="2"/>
            <a:r>
              <a:rPr lang="en-US" sz="3200" dirty="0" smtClean="0"/>
              <a:t>Matt Norris</a:t>
            </a:r>
          </a:p>
          <a:p>
            <a:pPr lvl="2"/>
            <a:r>
              <a:rPr lang="en-US" sz="3600" dirty="0" smtClean="0"/>
              <a:t>Tomas </a:t>
            </a:r>
            <a:r>
              <a:rPr lang="en-US" sz="3600" dirty="0" err="1" smtClean="0"/>
              <a:t>Diez</a:t>
            </a:r>
            <a:endParaRPr lang="en-US" sz="3600" dirty="0" smtClean="0"/>
          </a:p>
          <a:p>
            <a:pPr lvl="2">
              <a:buNone/>
            </a:pPr>
            <a:r>
              <a:rPr lang="en-US" sz="3200" dirty="0" smtClean="0"/>
              <a:t>• Kelly </a:t>
            </a:r>
            <a:r>
              <a:rPr lang="en-US" sz="3200" dirty="0" err="1" smtClean="0"/>
              <a:t>Zelesnik</a:t>
            </a:r>
            <a:endParaRPr lang="en-US" sz="3200" dirty="0" smtClean="0"/>
          </a:p>
          <a:p>
            <a:pPr lvl="2"/>
            <a:r>
              <a:rPr lang="en-US" sz="3200" smtClean="0"/>
              <a:t>Sherry Lassiter</a:t>
            </a:r>
          </a:p>
          <a:p>
            <a:pPr lvl="3"/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164</Words>
  <Application>Microsoft Macintosh PowerPoint</Application>
  <PresentationFormat>On-screen Show (4:3)</PresentationFormat>
  <Paragraphs>37</Paragraphs>
  <Slides>3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Research Papers: Interested Organizers</vt:lpstr>
    </vt:vector>
  </TitlesOfParts>
  <Company>Massachusetts Institute of Technology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Sherry Lassiter</dc:creator>
  <cp:lastModifiedBy>Sherry Lassiter</cp:lastModifiedBy>
  <cp:revision>4</cp:revision>
  <dcterms:created xsi:type="dcterms:W3CDTF">2012-09-07T18:20:32Z</dcterms:created>
  <dcterms:modified xsi:type="dcterms:W3CDTF">2012-09-07T18:21:04Z</dcterms:modified>
</cp:coreProperties>
</file>