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Masters/slideMaster26.xml" ContentType="application/vnd.openxmlformats-officedocument.presentationml.slideMaster+xml"/>
  <Override PartName="/ppt/slideMasters/slideMaster27.xml" ContentType="application/vnd.openxmlformats-officedocument.presentationml.slideMaster+xml"/>
  <Override PartName="/ppt/slideMasters/slideMaster28.xml" ContentType="application/vnd.openxmlformats-officedocument.presentationml.slideMaster+xml"/>
  <Override PartName="/ppt/slideMasters/slideMaster2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3.xml" ContentType="application/vnd.openxmlformats-officedocument.theme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14.xml" ContentType="application/vnd.openxmlformats-officedocument.theme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theme/theme15.xml" ContentType="application/vnd.openxmlformats-officedocument.theme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theme/theme16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theme/theme17.xml" ContentType="application/vnd.openxmlformats-officedocument.theme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theme/theme18.xml" ContentType="application/vnd.openxmlformats-officedocument.theme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theme/theme19.xml" ContentType="application/vnd.openxmlformats-officedocument.theme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theme/theme20.xml" ContentType="application/vnd.openxmlformats-officedocument.theme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theme/theme21.xml" ContentType="application/vnd.openxmlformats-officedocument.theme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theme/theme22.xml" ContentType="application/vnd.openxmlformats-officedocument.theme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theme/theme23.xml" ContentType="application/vnd.openxmlformats-officedocument.theme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theme/theme24.xml" ContentType="application/vnd.openxmlformats-officedocument.theme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theme/theme25.xml" ContentType="application/vnd.openxmlformats-officedocument.theme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theme/theme26.xml" ContentType="application/vnd.openxmlformats-officedocument.theme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theme/theme27.xml" ContentType="application/vnd.openxmlformats-officedocument.theme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theme/theme28.xml" ContentType="application/vnd.openxmlformats-officedocument.theme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theme/theme29.xml" ContentType="application/vnd.openxmlformats-officedocument.theme+xml"/>
  <Override PartName="/ppt/theme/theme30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  <p:sldMasterId id="2147483650" r:id="rId3"/>
    <p:sldMasterId id="2147483652" r:id="rId4"/>
    <p:sldMasterId id="2147483654" r:id="rId5"/>
    <p:sldMasterId id="2147483655" r:id="rId6"/>
    <p:sldMasterId id="2147483656" r:id="rId7"/>
    <p:sldMasterId id="2147483657" r:id="rId8"/>
    <p:sldMasterId id="2147483658" r:id="rId9"/>
    <p:sldMasterId id="2147483659" r:id="rId10"/>
    <p:sldMasterId id="2147483660" r:id="rId11"/>
    <p:sldMasterId id="2147483661" r:id="rId12"/>
    <p:sldMasterId id="2147483662" r:id="rId13"/>
    <p:sldMasterId id="2147483663" r:id="rId14"/>
    <p:sldMasterId id="2147483664" r:id="rId15"/>
    <p:sldMasterId id="2147483665" r:id="rId16"/>
    <p:sldMasterId id="2147483666" r:id="rId17"/>
    <p:sldMasterId id="2147483667" r:id="rId18"/>
    <p:sldMasterId id="2147483668" r:id="rId19"/>
    <p:sldMasterId id="2147483669" r:id="rId20"/>
    <p:sldMasterId id="2147483670" r:id="rId21"/>
    <p:sldMasterId id="2147483671" r:id="rId22"/>
    <p:sldMasterId id="2147483672" r:id="rId23"/>
    <p:sldMasterId id="2147483673" r:id="rId24"/>
    <p:sldMasterId id="2147483674" r:id="rId25"/>
    <p:sldMasterId id="2147483675" r:id="rId26"/>
    <p:sldMasterId id="2147483676" r:id="rId27"/>
    <p:sldMasterId id="2147483677" r:id="rId28"/>
    <p:sldMasterId id="2147483678" r:id="rId29"/>
  </p:sldMasterIdLst>
  <p:notesMasterIdLst>
    <p:notesMasterId r:id="rId57"/>
  </p:notesMasterIdLst>
  <p:sldIdLst>
    <p:sldId id="256" r:id="rId30"/>
    <p:sldId id="282" r:id="rId31"/>
    <p:sldId id="362" r:id="rId32"/>
    <p:sldId id="363" r:id="rId33"/>
    <p:sldId id="290" r:id="rId34"/>
    <p:sldId id="337" r:id="rId35"/>
    <p:sldId id="338" r:id="rId36"/>
    <p:sldId id="339" r:id="rId37"/>
    <p:sldId id="340" r:id="rId38"/>
    <p:sldId id="342" r:id="rId39"/>
    <p:sldId id="343" r:id="rId40"/>
    <p:sldId id="347" r:id="rId41"/>
    <p:sldId id="344" r:id="rId42"/>
    <p:sldId id="348" r:id="rId43"/>
    <p:sldId id="349" r:id="rId44"/>
    <p:sldId id="350" r:id="rId45"/>
    <p:sldId id="351" r:id="rId46"/>
    <p:sldId id="352" r:id="rId47"/>
    <p:sldId id="353" r:id="rId48"/>
    <p:sldId id="354" r:id="rId49"/>
    <p:sldId id="355" r:id="rId50"/>
    <p:sldId id="356" r:id="rId51"/>
    <p:sldId id="357" r:id="rId52"/>
    <p:sldId id="358" r:id="rId53"/>
    <p:sldId id="359" r:id="rId54"/>
    <p:sldId id="360" r:id="rId55"/>
    <p:sldId id="361" r:id="rId56"/>
  </p:sldIdLst>
  <p:sldSz cx="13004800" cy="9753600"/>
  <p:notesSz cx="7315200" cy="96012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1pPr>
    <a:lvl2pPr marL="4572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2pPr>
    <a:lvl3pPr marL="9144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3pPr>
    <a:lvl4pPr marL="13716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4pPr>
    <a:lvl5pPr marL="18288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5pPr>
    <a:lvl6pPr marL="2286000" algn="l" defTabSz="914400" rtl="0" eaLnBrk="1" latinLnBrk="0" hangingPunct="1"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6pPr>
    <a:lvl7pPr marL="2743200" algn="l" defTabSz="914400" rtl="0" eaLnBrk="1" latinLnBrk="0" hangingPunct="1"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7pPr>
    <a:lvl8pPr marL="3200400" algn="l" defTabSz="914400" rtl="0" eaLnBrk="1" latinLnBrk="0" hangingPunct="1"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8pPr>
    <a:lvl9pPr marL="3657600" algn="l" defTabSz="914400" rtl="0" eaLnBrk="1" latinLnBrk="0" hangingPunct="1"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B25"/>
    <a:srgbClr val="D93903"/>
    <a:srgbClr val="4357AB"/>
    <a:srgbClr val="FC5C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293" autoAdjust="0"/>
    <p:restoredTop sz="94660"/>
  </p:normalViewPr>
  <p:slideViewPr>
    <p:cSldViewPr>
      <p:cViewPr>
        <p:scale>
          <a:sx n="75" d="100"/>
          <a:sy n="75" d="100"/>
        </p:scale>
        <p:origin x="-1240" y="-152"/>
      </p:cViewPr>
      <p:guideLst>
        <p:guide orient="horz" pos="2880"/>
        <p:guide pos="409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3085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4" Type="http://schemas.openxmlformats.org/officeDocument/2006/relationships/slideMaster" Target="slideMasters/slideMaster14.xml"/><Relationship Id="rId15" Type="http://schemas.openxmlformats.org/officeDocument/2006/relationships/slideMaster" Target="slideMasters/slideMaster15.xml"/><Relationship Id="rId16" Type="http://schemas.openxmlformats.org/officeDocument/2006/relationships/slideMaster" Target="slideMasters/slideMaster16.xml"/><Relationship Id="rId17" Type="http://schemas.openxmlformats.org/officeDocument/2006/relationships/slideMaster" Target="slideMasters/slideMaster17.xml"/><Relationship Id="rId18" Type="http://schemas.openxmlformats.org/officeDocument/2006/relationships/slideMaster" Target="slideMasters/slideMaster18.xml"/><Relationship Id="rId19" Type="http://schemas.openxmlformats.org/officeDocument/2006/relationships/slideMaster" Target="slideMasters/slideMaster19.xml"/><Relationship Id="rId50" Type="http://schemas.openxmlformats.org/officeDocument/2006/relationships/slide" Target="slides/slide21.xml"/><Relationship Id="rId51" Type="http://schemas.openxmlformats.org/officeDocument/2006/relationships/slide" Target="slides/slide22.xml"/><Relationship Id="rId52" Type="http://schemas.openxmlformats.org/officeDocument/2006/relationships/slide" Target="slides/slide23.xml"/><Relationship Id="rId53" Type="http://schemas.openxmlformats.org/officeDocument/2006/relationships/slide" Target="slides/slide24.xml"/><Relationship Id="rId54" Type="http://schemas.openxmlformats.org/officeDocument/2006/relationships/slide" Target="slides/slide25.xml"/><Relationship Id="rId55" Type="http://schemas.openxmlformats.org/officeDocument/2006/relationships/slide" Target="slides/slide26.xml"/><Relationship Id="rId56" Type="http://schemas.openxmlformats.org/officeDocument/2006/relationships/slide" Target="slides/slide27.xml"/><Relationship Id="rId57" Type="http://schemas.openxmlformats.org/officeDocument/2006/relationships/notesMaster" Target="notesMasters/notesMaster1.xml"/><Relationship Id="rId58" Type="http://schemas.openxmlformats.org/officeDocument/2006/relationships/printerSettings" Target="printerSettings/printerSettings1.bin"/><Relationship Id="rId59" Type="http://schemas.openxmlformats.org/officeDocument/2006/relationships/presProps" Target="presProps.xml"/><Relationship Id="rId40" Type="http://schemas.openxmlformats.org/officeDocument/2006/relationships/slide" Target="slides/slide11.xml"/><Relationship Id="rId41" Type="http://schemas.openxmlformats.org/officeDocument/2006/relationships/slide" Target="slides/slide12.xml"/><Relationship Id="rId42" Type="http://schemas.openxmlformats.org/officeDocument/2006/relationships/slide" Target="slides/slide13.xml"/><Relationship Id="rId43" Type="http://schemas.openxmlformats.org/officeDocument/2006/relationships/slide" Target="slides/slide14.xml"/><Relationship Id="rId44" Type="http://schemas.openxmlformats.org/officeDocument/2006/relationships/slide" Target="slides/slide15.xml"/><Relationship Id="rId45" Type="http://schemas.openxmlformats.org/officeDocument/2006/relationships/slide" Target="slides/slide16.xml"/><Relationship Id="rId46" Type="http://schemas.openxmlformats.org/officeDocument/2006/relationships/slide" Target="slides/slide17.xml"/><Relationship Id="rId47" Type="http://schemas.openxmlformats.org/officeDocument/2006/relationships/slide" Target="slides/slide18.xml"/><Relationship Id="rId48" Type="http://schemas.openxmlformats.org/officeDocument/2006/relationships/slide" Target="slides/slide19.xml"/><Relationship Id="rId49" Type="http://schemas.openxmlformats.org/officeDocument/2006/relationships/slide" Target="slides/slide20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6" Type="http://schemas.openxmlformats.org/officeDocument/2006/relationships/slideMaster" Target="slideMasters/slideMaster6.xml"/><Relationship Id="rId7" Type="http://schemas.openxmlformats.org/officeDocument/2006/relationships/slideMaster" Target="slideMasters/slideMaster7.xml"/><Relationship Id="rId8" Type="http://schemas.openxmlformats.org/officeDocument/2006/relationships/slideMaster" Target="slideMasters/slideMaster8.xml"/><Relationship Id="rId9" Type="http://schemas.openxmlformats.org/officeDocument/2006/relationships/slideMaster" Target="slideMasters/slideMaster9.xml"/><Relationship Id="rId30" Type="http://schemas.openxmlformats.org/officeDocument/2006/relationships/slide" Target="slides/slide1.xml"/><Relationship Id="rId31" Type="http://schemas.openxmlformats.org/officeDocument/2006/relationships/slide" Target="slides/slide2.xml"/><Relationship Id="rId32" Type="http://schemas.openxmlformats.org/officeDocument/2006/relationships/slide" Target="slides/slide3.xml"/><Relationship Id="rId33" Type="http://schemas.openxmlformats.org/officeDocument/2006/relationships/slide" Target="slides/slide4.xml"/><Relationship Id="rId34" Type="http://schemas.openxmlformats.org/officeDocument/2006/relationships/slide" Target="slides/slide5.xml"/><Relationship Id="rId35" Type="http://schemas.openxmlformats.org/officeDocument/2006/relationships/slide" Target="slides/slide6.xml"/><Relationship Id="rId36" Type="http://schemas.openxmlformats.org/officeDocument/2006/relationships/slide" Target="slides/slide7.xml"/><Relationship Id="rId37" Type="http://schemas.openxmlformats.org/officeDocument/2006/relationships/slide" Target="slides/slide8.xml"/><Relationship Id="rId38" Type="http://schemas.openxmlformats.org/officeDocument/2006/relationships/slide" Target="slides/slide9.xml"/><Relationship Id="rId39" Type="http://schemas.openxmlformats.org/officeDocument/2006/relationships/slide" Target="slides/slide10.xml"/><Relationship Id="rId20" Type="http://schemas.openxmlformats.org/officeDocument/2006/relationships/slideMaster" Target="slideMasters/slideMaster20.xml"/><Relationship Id="rId21" Type="http://schemas.openxmlformats.org/officeDocument/2006/relationships/slideMaster" Target="slideMasters/slideMaster21.xml"/><Relationship Id="rId22" Type="http://schemas.openxmlformats.org/officeDocument/2006/relationships/slideMaster" Target="slideMasters/slideMaster22.xml"/><Relationship Id="rId23" Type="http://schemas.openxmlformats.org/officeDocument/2006/relationships/slideMaster" Target="slideMasters/slideMaster23.xml"/><Relationship Id="rId24" Type="http://schemas.openxmlformats.org/officeDocument/2006/relationships/slideMaster" Target="slideMasters/slideMaster24.xml"/><Relationship Id="rId25" Type="http://schemas.openxmlformats.org/officeDocument/2006/relationships/slideMaster" Target="slideMasters/slideMaster25.xml"/><Relationship Id="rId26" Type="http://schemas.openxmlformats.org/officeDocument/2006/relationships/slideMaster" Target="slideMasters/slideMaster26.xml"/><Relationship Id="rId27" Type="http://schemas.openxmlformats.org/officeDocument/2006/relationships/slideMaster" Target="slideMasters/slideMaster27.xml"/><Relationship Id="rId28" Type="http://schemas.openxmlformats.org/officeDocument/2006/relationships/slideMaster" Target="slideMasters/slideMaster28.xml"/><Relationship Id="rId29" Type="http://schemas.openxmlformats.org/officeDocument/2006/relationships/slideMaster" Target="slideMasters/slideMaster29.xml"/><Relationship Id="rId60" Type="http://schemas.openxmlformats.org/officeDocument/2006/relationships/viewProps" Target="viewProps.xml"/><Relationship Id="rId61" Type="http://schemas.openxmlformats.org/officeDocument/2006/relationships/theme" Target="theme/theme1.xml"/><Relationship Id="rId62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11" Type="http://schemas.openxmlformats.org/officeDocument/2006/relationships/slideMaster" Target="slideMasters/slideMaster11.xml"/><Relationship Id="rId12" Type="http://schemas.openxmlformats.org/officeDocument/2006/relationships/slideMaster" Target="slideMasters/slideMaster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B1DBF5-4744-460A-8452-1731C238FFCB}" type="datetimeFigureOut">
              <a:rPr lang="en-US" smtClean="0"/>
              <a:t>8/24/12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73515C-4BC8-40E7-99EA-A00B72107C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8458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2768600"/>
            <a:ext cx="51562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768600"/>
            <a:ext cx="51562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/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47250" y="304800"/>
            <a:ext cx="3244850" cy="86995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" y="304800"/>
            <a:ext cx="9582150" cy="86995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600" y="254000"/>
            <a:ext cx="2616200" cy="8229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254000"/>
            <a:ext cx="7696200" cy="8229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72400" y="2768600"/>
            <a:ext cx="19050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829800" y="2768600"/>
            <a:ext cx="19050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/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600" y="254000"/>
            <a:ext cx="2616200" cy="8229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254000"/>
            <a:ext cx="7696200" cy="8229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2768600"/>
            <a:ext cx="244475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150" y="2768600"/>
            <a:ext cx="244475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/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600" y="254000"/>
            <a:ext cx="2616200" cy="8229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254000"/>
            <a:ext cx="7696200" cy="8229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276475"/>
            <a:ext cx="5775325" cy="6435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8163" y="2276475"/>
            <a:ext cx="2925762" cy="64357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8624888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" y="2781300"/>
            <a:ext cx="3340100" cy="622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05200" y="2781300"/>
            <a:ext cx="3340100" cy="622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2768600"/>
            <a:ext cx="51562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768600"/>
            <a:ext cx="51562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/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Futura Condense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04275" y="304800"/>
            <a:ext cx="2930525" cy="86995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" y="304800"/>
            <a:ext cx="8639175" cy="86995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" y="2781300"/>
            <a:ext cx="6413500" cy="622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781300"/>
            <a:ext cx="6413500" cy="622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/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Futura Condense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47250" y="304800"/>
            <a:ext cx="3244850" cy="86995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" y="304800"/>
            <a:ext cx="9582150" cy="86995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" y="2781300"/>
            <a:ext cx="3340100" cy="622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05200" y="2781300"/>
            <a:ext cx="3340100" cy="622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/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Futura Condense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04275" y="304800"/>
            <a:ext cx="2930525" cy="86995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" y="304800"/>
            <a:ext cx="8639175" cy="86995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/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276475"/>
            <a:ext cx="5775325" cy="6435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/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Futura Condense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8163" y="304800"/>
            <a:ext cx="2925762" cy="8407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304800"/>
            <a:ext cx="8624888" cy="84074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276475"/>
            <a:ext cx="5775325" cy="6435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/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Futura Condense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8163" y="390525"/>
            <a:ext cx="2925762" cy="832167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390525"/>
            <a:ext cx="8624888" cy="83216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" y="1092200"/>
            <a:ext cx="6413500" cy="756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1092200"/>
            <a:ext cx="6413500" cy="756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/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Futura Condense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47250" y="390525"/>
            <a:ext cx="3244850" cy="827087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" y="390525"/>
            <a:ext cx="9582150" cy="82708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46900" y="2781300"/>
            <a:ext cx="2578100" cy="622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677400" y="2781300"/>
            <a:ext cx="2578100" cy="622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/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Futura Condense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600" y="254000"/>
            <a:ext cx="2616200" cy="8229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254000"/>
            <a:ext cx="7696200" cy="8229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09125" y="304800"/>
            <a:ext cx="2746375" cy="86995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304800"/>
            <a:ext cx="8086725" cy="86995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4876800"/>
            <a:ext cx="5156200" cy="2222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4876800"/>
            <a:ext cx="5156200" cy="2222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/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Futura Condense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600" y="1092200"/>
            <a:ext cx="2616200" cy="60071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1092200"/>
            <a:ext cx="7696200" cy="60071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276475"/>
            <a:ext cx="5775325" cy="6435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/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Futura Condense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8163" y="2276475"/>
            <a:ext cx="2925762" cy="64357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8624888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276475"/>
            <a:ext cx="5775325" cy="6435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Futura Condense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8163" y="2276475"/>
            <a:ext cx="2925762" cy="65500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8624888" cy="65500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5000" y="4787900"/>
            <a:ext cx="2857500" cy="29337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44900" y="4787900"/>
            <a:ext cx="2857500" cy="29337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1270000"/>
            <a:ext cx="5156200" cy="7213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1270000"/>
            <a:ext cx="5156200" cy="7213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/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Futura Condense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035550" y="1409700"/>
            <a:ext cx="1466850" cy="63119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35000" y="1409700"/>
            <a:ext cx="4248150" cy="63119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2768600"/>
            <a:ext cx="51562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768600"/>
            <a:ext cx="51562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/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600" y="254000"/>
            <a:ext cx="2616200" cy="8229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254000"/>
            <a:ext cx="7696200" cy="8229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276475"/>
            <a:ext cx="5775325" cy="6435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/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8163" y="2276475"/>
            <a:ext cx="2925762" cy="67913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8624888" cy="67913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/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2768600"/>
            <a:ext cx="51562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768600"/>
            <a:ext cx="51562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/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600" y="254000"/>
            <a:ext cx="2616200" cy="8229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254000"/>
            <a:ext cx="7696200" cy="8229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5029200"/>
            <a:ext cx="5156200" cy="113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5029200"/>
            <a:ext cx="5156200" cy="113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/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600" y="1638300"/>
            <a:ext cx="2616200" cy="452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1638300"/>
            <a:ext cx="7696200" cy="452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276475"/>
            <a:ext cx="5775325" cy="6435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/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8163" y="2276475"/>
            <a:ext cx="2925762" cy="67913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8624888" cy="67913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8163" y="390525"/>
            <a:ext cx="2925762" cy="809307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390525"/>
            <a:ext cx="8624888" cy="80930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2768600"/>
            <a:ext cx="51562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768600"/>
            <a:ext cx="51562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" y="2781300"/>
            <a:ext cx="6413500" cy="622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781300"/>
            <a:ext cx="6413500" cy="622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600" y="254000"/>
            <a:ext cx="2616200" cy="8229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254000"/>
            <a:ext cx="7696200" cy="8229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5000" y="4787900"/>
            <a:ext cx="2857500" cy="330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44900" y="4787900"/>
            <a:ext cx="2857500" cy="330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035550" y="1409700"/>
            <a:ext cx="1466850" cy="6680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35000" y="1409700"/>
            <a:ext cx="4248150" cy="668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5000" y="4787900"/>
            <a:ext cx="2857500" cy="330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44900" y="4787900"/>
            <a:ext cx="2857500" cy="330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035550" y="1409700"/>
            <a:ext cx="1466850" cy="6680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35000" y="1409700"/>
            <a:ext cx="4248150" cy="668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276475"/>
            <a:ext cx="5775325" cy="6435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8163" y="254000"/>
            <a:ext cx="2925762" cy="845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54000"/>
            <a:ext cx="8624888" cy="84582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276475"/>
            <a:ext cx="5775325" cy="6435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8163" y="390525"/>
            <a:ext cx="2925762" cy="832167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390525"/>
            <a:ext cx="8624888" cy="83216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Futura Condense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2768600"/>
            <a:ext cx="244475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150" y="2768600"/>
            <a:ext cx="244475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/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600" y="254000"/>
            <a:ext cx="2616200" cy="8229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254000"/>
            <a:ext cx="7696200" cy="8229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10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0.xml"/><Relationship Id="rId12" Type="http://schemas.openxmlformats.org/officeDocument/2006/relationships/theme" Target="../theme/theme10.xml"/><Relationship Id="rId13" Type="http://schemas.openxmlformats.org/officeDocument/2006/relationships/image" Target="../media/image2.jpeg"/><Relationship Id="rId1" Type="http://schemas.openxmlformats.org/officeDocument/2006/relationships/slideLayout" Target="../slideLayouts/slideLayout100.xml"/><Relationship Id="rId2" Type="http://schemas.openxmlformats.org/officeDocument/2006/relationships/slideLayout" Target="../slideLayouts/slideLayout101.xml"/><Relationship Id="rId3" Type="http://schemas.openxmlformats.org/officeDocument/2006/relationships/slideLayout" Target="../slideLayouts/slideLayout102.xml"/><Relationship Id="rId4" Type="http://schemas.openxmlformats.org/officeDocument/2006/relationships/slideLayout" Target="../slideLayouts/slideLayout103.xml"/><Relationship Id="rId5" Type="http://schemas.openxmlformats.org/officeDocument/2006/relationships/slideLayout" Target="../slideLayouts/slideLayout104.xml"/><Relationship Id="rId6" Type="http://schemas.openxmlformats.org/officeDocument/2006/relationships/slideLayout" Target="../slideLayouts/slideLayout105.xml"/><Relationship Id="rId7" Type="http://schemas.openxmlformats.org/officeDocument/2006/relationships/slideLayout" Target="../slideLayouts/slideLayout106.xml"/><Relationship Id="rId8" Type="http://schemas.openxmlformats.org/officeDocument/2006/relationships/slideLayout" Target="../slideLayouts/slideLayout107.xml"/><Relationship Id="rId9" Type="http://schemas.openxmlformats.org/officeDocument/2006/relationships/slideLayout" Target="../slideLayouts/slideLayout108.xml"/><Relationship Id="rId10" Type="http://schemas.openxmlformats.org/officeDocument/2006/relationships/slideLayout" Target="../slideLayouts/slideLayout109.xml"/></Relationships>
</file>

<file path=ppt/slideMasters/_rels/slideMaster1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21.xml"/><Relationship Id="rId12" Type="http://schemas.openxmlformats.org/officeDocument/2006/relationships/theme" Target="../theme/theme11.xml"/><Relationship Id="rId13" Type="http://schemas.openxmlformats.org/officeDocument/2006/relationships/image" Target="../media/image2.jpeg"/><Relationship Id="rId1" Type="http://schemas.openxmlformats.org/officeDocument/2006/relationships/slideLayout" Target="../slideLayouts/slideLayout111.xml"/><Relationship Id="rId2" Type="http://schemas.openxmlformats.org/officeDocument/2006/relationships/slideLayout" Target="../slideLayouts/slideLayout112.xml"/><Relationship Id="rId3" Type="http://schemas.openxmlformats.org/officeDocument/2006/relationships/slideLayout" Target="../slideLayouts/slideLayout113.xml"/><Relationship Id="rId4" Type="http://schemas.openxmlformats.org/officeDocument/2006/relationships/slideLayout" Target="../slideLayouts/slideLayout114.xml"/><Relationship Id="rId5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16.xml"/><Relationship Id="rId7" Type="http://schemas.openxmlformats.org/officeDocument/2006/relationships/slideLayout" Target="../slideLayouts/slideLayout117.xml"/><Relationship Id="rId8" Type="http://schemas.openxmlformats.org/officeDocument/2006/relationships/slideLayout" Target="../slideLayouts/slideLayout118.xml"/><Relationship Id="rId9" Type="http://schemas.openxmlformats.org/officeDocument/2006/relationships/slideLayout" Target="../slideLayouts/slideLayout119.xml"/><Relationship Id="rId10" Type="http://schemas.openxmlformats.org/officeDocument/2006/relationships/slideLayout" Target="../slideLayouts/slideLayout120.xml"/></Relationships>
</file>

<file path=ppt/slideMasters/_rels/slideMaster1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32.xml"/><Relationship Id="rId12" Type="http://schemas.openxmlformats.org/officeDocument/2006/relationships/theme" Target="../theme/theme12.xml"/><Relationship Id="rId13" Type="http://schemas.openxmlformats.org/officeDocument/2006/relationships/image" Target="../media/image2.jpeg"/><Relationship Id="rId1" Type="http://schemas.openxmlformats.org/officeDocument/2006/relationships/slideLayout" Target="../slideLayouts/slideLayout122.xml"/><Relationship Id="rId2" Type="http://schemas.openxmlformats.org/officeDocument/2006/relationships/slideLayout" Target="../slideLayouts/slideLayout123.xml"/><Relationship Id="rId3" Type="http://schemas.openxmlformats.org/officeDocument/2006/relationships/slideLayout" Target="../slideLayouts/slideLayout124.xml"/><Relationship Id="rId4" Type="http://schemas.openxmlformats.org/officeDocument/2006/relationships/slideLayout" Target="../slideLayouts/slideLayout125.xml"/><Relationship Id="rId5" Type="http://schemas.openxmlformats.org/officeDocument/2006/relationships/slideLayout" Target="../slideLayouts/slideLayout126.xml"/><Relationship Id="rId6" Type="http://schemas.openxmlformats.org/officeDocument/2006/relationships/slideLayout" Target="../slideLayouts/slideLayout127.xml"/><Relationship Id="rId7" Type="http://schemas.openxmlformats.org/officeDocument/2006/relationships/slideLayout" Target="../slideLayouts/slideLayout128.xml"/><Relationship Id="rId8" Type="http://schemas.openxmlformats.org/officeDocument/2006/relationships/slideLayout" Target="../slideLayouts/slideLayout129.xml"/><Relationship Id="rId9" Type="http://schemas.openxmlformats.org/officeDocument/2006/relationships/slideLayout" Target="../slideLayouts/slideLayout130.xml"/><Relationship Id="rId10" Type="http://schemas.openxmlformats.org/officeDocument/2006/relationships/slideLayout" Target="../slideLayouts/slideLayout131.xml"/></Relationships>
</file>

<file path=ppt/slideMasters/_rels/slideMaster1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43.xml"/><Relationship Id="rId12" Type="http://schemas.openxmlformats.org/officeDocument/2006/relationships/theme" Target="../theme/theme13.xml"/><Relationship Id="rId13" Type="http://schemas.openxmlformats.org/officeDocument/2006/relationships/image" Target="../media/image2.jpeg"/><Relationship Id="rId1" Type="http://schemas.openxmlformats.org/officeDocument/2006/relationships/slideLayout" Target="../slideLayouts/slideLayout133.xml"/><Relationship Id="rId2" Type="http://schemas.openxmlformats.org/officeDocument/2006/relationships/slideLayout" Target="../slideLayouts/slideLayout134.xml"/><Relationship Id="rId3" Type="http://schemas.openxmlformats.org/officeDocument/2006/relationships/slideLayout" Target="../slideLayouts/slideLayout135.xml"/><Relationship Id="rId4" Type="http://schemas.openxmlformats.org/officeDocument/2006/relationships/slideLayout" Target="../slideLayouts/slideLayout136.xml"/><Relationship Id="rId5" Type="http://schemas.openxmlformats.org/officeDocument/2006/relationships/slideLayout" Target="../slideLayouts/slideLayout137.xml"/><Relationship Id="rId6" Type="http://schemas.openxmlformats.org/officeDocument/2006/relationships/slideLayout" Target="../slideLayouts/slideLayout138.xml"/><Relationship Id="rId7" Type="http://schemas.openxmlformats.org/officeDocument/2006/relationships/slideLayout" Target="../slideLayouts/slideLayout139.xml"/><Relationship Id="rId8" Type="http://schemas.openxmlformats.org/officeDocument/2006/relationships/slideLayout" Target="../slideLayouts/slideLayout140.xml"/><Relationship Id="rId9" Type="http://schemas.openxmlformats.org/officeDocument/2006/relationships/slideLayout" Target="../slideLayouts/slideLayout141.xml"/><Relationship Id="rId10" Type="http://schemas.openxmlformats.org/officeDocument/2006/relationships/slideLayout" Target="../slideLayouts/slideLayout142.xml"/></Relationships>
</file>

<file path=ppt/slideMasters/_rels/slideMaster1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54.xml"/><Relationship Id="rId12" Type="http://schemas.openxmlformats.org/officeDocument/2006/relationships/theme" Target="../theme/theme14.xml"/><Relationship Id="rId13" Type="http://schemas.openxmlformats.org/officeDocument/2006/relationships/image" Target="../media/image2.jpeg"/><Relationship Id="rId1" Type="http://schemas.openxmlformats.org/officeDocument/2006/relationships/slideLayout" Target="../slideLayouts/slideLayout144.xml"/><Relationship Id="rId2" Type="http://schemas.openxmlformats.org/officeDocument/2006/relationships/slideLayout" Target="../slideLayouts/slideLayout145.xml"/><Relationship Id="rId3" Type="http://schemas.openxmlformats.org/officeDocument/2006/relationships/slideLayout" Target="../slideLayouts/slideLayout146.xml"/><Relationship Id="rId4" Type="http://schemas.openxmlformats.org/officeDocument/2006/relationships/slideLayout" Target="../slideLayouts/slideLayout147.xml"/><Relationship Id="rId5" Type="http://schemas.openxmlformats.org/officeDocument/2006/relationships/slideLayout" Target="../slideLayouts/slideLayout148.xml"/><Relationship Id="rId6" Type="http://schemas.openxmlformats.org/officeDocument/2006/relationships/slideLayout" Target="../slideLayouts/slideLayout149.xml"/><Relationship Id="rId7" Type="http://schemas.openxmlformats.org/officeDocument/2006/relationships/slideLayout" Target="../slideLayouts/slideLayout150.xml"/><Relationship Id="rId8" Type="http://schemas.openxmlformats.org/officeDocument/2006/relationships/slideLayout" Target="../slideLayouts/slideLayout151.xml"/><Relationship Id="rId9" Type="http://schemas.openxmlformats.org/officeDocument/2006/relationships/slideLayout" Target="../slideLayouts/slideLayout152.xml"/><Relationship Id="rId10" Type="http://schemas.openxmlformats.org/officeDocument/2006/relationships/slideLayout" Target="../slideLayouts/slideLayout153.xml"/></Relationships>
</file>

<file path=ppt/slideMasters/_rels/slideMaster15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65.xml"/><Relationship Id="rId12" Type="http://schemas.openxmlformats.org/officeDocument/2006/relationships/theme" Target="../theme/theme15.xml"/><Relationship Id="rId13" Type="http://schemas.openxmlformats.org/officeDocument/2006/relationships/image" Target="../media/image2.jpeg"/><Relationship Id="rId1" Type="http://schemas.openxmlformats.org/officeDocument/2006/relationships/slideLayout" Target="../slideLayouts/slideLayout155.xml"/><Relationship Id="rId2" Type="http://schemas.openxmlformats.org/officeDocument/2006/relationships/slideLayout" Target="../slideLayouts/slideLayout156.xml"/><Relationship Id="rId3" Type="http://schemas.openxmlformats.org/officeDocument/2006/relationships/slideLayout" Target="../slideLayouts/slideLayout157.xml"/><Relationship Id="rId4" Type="http://schemas.openxmlformats.org/officeDocument/2006/relationships/slideLayout" Target="../slideLayouts/slideLayout158.xml"/><Relationship Id="rId5" Type="http://schemas.openxmlformats.org/officeDocument/2006/relationships/slideLayout" Target="../slideLayouts/slideLayout159.xml"/><Relationship Id="rId6" Type="http://schemas.openxmlformats.org/officeDocument/2006/relationships/slideLayout" Target="../slideLayouts/slideLayout160.xml"/><Relationship Id="rId7" Type="http://schemas.openxmlformats.org/officeDocument/2006/relationships/slideLayout" Target="../slideLayouts/slideLayout161.xml"/><Relationship Id="rId8" Type="http://schemas.openxmlformats.org/officeDocument/2006/relationships/slideLayout" Target="../slideLayouts/slideLayout162.xml"/><Relationship Id="rId9" Type="http://schemas.openxmlformats.org/officeDocument/2006/relationships/slideLayout" Target="../slideLayouts/slideLayout163.xml"/><Relationship Id="rId10" Type="http://schemas.openxmlformats.org/officeDocument/2006/relationships/slideLayout" Target="../slideLayouts/slideLayout164.xml"/></Relationships>
</file>

<file path=ppt/slideMasters/_rels/slideMaster16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76.xml"/><Relationship Id="rId12" Type="http://schemas.openxmlformats.org/officeDocument/2006/relationships/theme" Target="../theme/theme16.xml"/><Relationship Id="rId13" Type="http://schemas.openxmlformats.org/officeDocument/2006/relationships/image" Target="../media/image2.jpeg"/><Relationship Id="rId1" Type="http://schemas.openxmlformats.org/officeDocument/2006/relationships/slideLayout" Target="../slideLayouts/slideLayout166.xml"/><Relationship Id="rId2" Type="http://schemas.openxmlformats.org/officeDocument/2006/relationships/slideLayout" Target="../slideLayouts/slideLayout167.xml"/><Relationship Id="rId3" Type="http://schemas.openxmlformats.org/officeDocument/2006/relationships/slideLayout" Target="../slideLayouts/slideLayout168.xml"/><Relationship Id="rId4" Type="http://schemas.openxmlformats.org/officeDocument/2006/relationships/slideLayout" Target="../slideLayouts/slideLayout169.xml"/><Relationship Id="rId5" Type="http://schemas.openxmlformats.org/officeDocument/2006/relationships/slideLayout" Target="../slideLayouts/slideLayout170.xml"/><Relationship Id="rId6" Type="http://schemas.openxmlformats.org/officeDocument/2006/relationships/slideLayout" Target="../slideLayouts/slideLayout171.xml"/><Relationship Id="rId7" Type="http://schemas.openxmlformats.org/officeDocument/2006/relationships/slideLayout" Target="../slideLayouts/slideLayout172.xml"/><Relationship Id="rId8" Type="http://schemas.openxmlformats.org/officeDocument/2006/relationships/slideLayout" Target="../slideLayouts/slideLayout173.xml"/><Relationship Id="rId9" Type="http://schemas.openxmlformats.org/officeDocument/2006/relationships/slideLayout" Target="../slideLayouts/slideLayout174.xml"/><Relationship Id="rId10" Type="http://schemas.openxmlformats.org/officeDocument/2006/relationships/slideLayout" Target="../slideLayouts/slideLayout175.xml"/></Relationships>
</file>

<file path=ppt/slideMasters/_rels/slideMaster17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87.xml"/><Relationship Id="rId12" Type="http://schemas.openxmlformats.org/officeDocument/2006/relationships/theme" Target="../theme/theme17.xml"/><Relationship Id="rId13" Type="http://schemas.openxmlformats.org/officeDocument/2006/relationships/image" Target="../media/image2.jpeg"/><Relationship Id="rId1" Type="http://schemas.openxmlformats.org/officeDocument/2006/relationships/slideLayout" Target="../slideLayouts/slideLayout177.xml"/><Relationship Id="rId2" Type="http://schemas.openxmlformats.org/officeDocument/2006/relationships/slideLayout" Target="../slideLayouts/slideLayout178.xml"/><Relationship Id="rId3" Type="http://schemas.openxmlformats.org/officeDocument/2006/relationships/slideLayout" Target="../slideLayouts/slideLayout179.xml"/><Relationship Id="rId4" Type="http://schemas.openxmlformats.org/officeDocument/2006/relationships/slideLayout" Target="../slideLayouts/slideLayout180.xml"/><Relationship Id="rId5" Type="http://schemas.openxmlformats.org/officeDocument/2006/relationships/slideLayout" Target="../slideLayouts/slideLayout181.xml"/><Relationship Id="rId6" Type="http://schemas.openxmlformats.org/officeDocument/2006/relationships/slideLayout" Target="../slideLayouts/slideLayout182.xml"/><Relationship Id="rId7" Type="http://schemas.openxmlformats.org/officeDocument/2006/relationships/slideLayout" Target="../slideLayouts/slideLayout183.xml"/><Relationship Id="rId8" Type="http://schemas.openxmlformats.org/officeDocument/2006/relationships/slideLayout" Target="../slideLayouts/slideLayout184.xml"/><Relationship Id="rId9" Type="http://schemas.openxmlformats.org/officeDocument/2006/relationships/slideLayout" Target="../slideLayouts/slideLayout185.xml"/><Relationship Id="rId10" Type="http://schemas.openxmlformats.org/officeDocument/2006/relationships/slideLayout" Target="../slideLayouts/slideLayout186.xml"/></Relationships>
</file>

<file path=ppt/slideMasters/_rels/slideMaster18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98.xml"/><Relationship Id="rId12" Type="http://schemas.openxmlformats.org/officeDocument/2006/relationships/theme" Target="../theme/theme18.xml"/><Relationship Id="rId13" Type="http://schemas.openxmlformats.org/officeDocument/2006/relationships/image" Target="../media/image2.jpeg"/><Relationship Id="rId1" Type="http://schemas.openxmlformats.org/officeDocument/2006/relationships/slideLayout" Target="../slideLayouts/slideLayout188.xml"/><Relationship Id="rId2" Type="http://schemas.openxmlformats.org/officeDocument/2006/relationships/slideLayout" Target="../slideLayouts/slideLayout189.xml"/><Relationship Id="rId3" Type="http://schemas.openxmlformats.org/officeDocument/2006/relationships/slideLayout" Target="../slideLayouts/slideLayout190.xml"/><Relationship Id="rId4" Type="http://schemas.openxmlformats.org/officeDocument/2006/relationships/slideLayout" Target="../slideLayouts/slideLayout191.xml"/><Relationship Id="rId5" Type="http://schemas.openxmlformats.org/officeDocument/2006/relationships/slideLayout" Target="../slideLayouts/slideLayout192.xml"/><Relationship Id="rId6" Type="http://schemas.openxmlformats.org/officeDocument/2006/relationships/slideLayout" Target="../slideLayouts/slideLayout193.xml"/><Relationship Id="rId7" Type="http://schemas.openxmlformats.org/officeDocument/2006/relationships/slideLayout" Target="../slideLayouts/slideLayout194.xml"/><Relationship Id="rId8" Type="http://schemas.openxmlformats.org/officeDocument/2006/relationships/slideLayout" Target="../slideLayouts/slideLayout195.xml"/><Relationship Id="rId9" Type="http://schemas.openxmlformats.org/officeDocument/2006/relationships/slideLayout" Target="../slideLayouts/slideLayout196.xml"/><Relationship Id="rId10" Type="http://schemas.openxmlformats.org/officeDocument/2006/relationships/slideLayout" Target="../slideLayouts/slideLayout197.xml"/></Relationships>
</file>

<file path=ppt/slideMasters/_rels/slideMaster19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09.xml"/><Relationship Id="rId12" Type="http://schemas.openxmlformats.org/officeDocument/2006/relationships/theme" Target="../theme/theme19.xml"/><Relationship Id="rId13" Type="http://schemas.openxmlformats.org/officeDocument/2006/relationships/image" Target="../media/image2.jpeg"/><Relationship Id="rId1" Type="http://schemas.openxmlformats.org/officeDocument/2006/relationships/slideLayout" Target="../slideLayouts/slideLayout199.xml"/><Relationship Id="rId2" Type="http://schemas.openxmlformats.org/officeDocument/2006/relationships/slideLayout" Target="../slideLayouts/slideLayout200.xml"/><Relationship Id="rId3" Type="http://schemas.openxmlformats.org/officeDocument/2006/relationships/slideLayout" Target="../slideLayouts/slideLayout201.xml"/><Relationship Id="rId4" Type="http://schemas.openxmlformats.org/officeDocument/2006/relationships/slideLayout" Target="../slideLayouts/slideLayout202.xml"/><Relationship Id="rId5" Type="http://schemas.openxmlformats.org/officeDocument/2006/relationships/slideLayout" Target="../slideLayouts/slideLayout203.xml"/><Relationship Id="rId6" Type="http://schemas.openxmlformats.org/officeDocument/2006/relationships/slideLayout" Target="../slideLayouts/slideLayout204.xml"/><Relationship Id="rId7" Type="http://schemas.openxmlformats.org/officeDocument/2006/relationships/slideLayout" Target="../slideLayouts/slideLayout205.xml"/><Relationship Id="rId8" Type="http://schemas.openxmlformats.org/officeDocument/2006/relationships/slideLayout" Target="../slideLayouts/slideLayout206.xml"/><Relationship Id="rId9" Type="http://schemas.openxmlformats.org/officeDocument/2006/relationships/slideLayout" Target="../slideLayouts/slideLayout207.xml"/><Relationship Id="rId10" Type="http://schemas.openxmlformats.org/officeDocument/2006/relationships/slideLayout" Target="../slideLayouts/slideLayout208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3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_rels/slideMaster20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0.xml"/><Relationship Id="rId12" Type="http://schemas.openxmlformats.org/officeDocument/2006/relationships/theme" Target="../theme/theme20.xml"/><Relationship Id="rId13" Type="http://schemas.openxmlformats.org/officeDocument/2006/relationships/image" Target="../media/image2.jpeg"/><Relationship Id="rId1" Type="http://schemas.openxmlformats.org/officeDocument/2006/relationships/slideLayout" Target="../slideLayouts/slideLayout210.xml"/><Relationship Id="rId2" Type="http://schemas.openxmlformats.org/officeDocument/2006/relationships/slideLayout" Target="../slideLayouts/slideLayout211.xml"/><Relationship Id="rId3" Type="http://schemas.openxmlformats.org/officeDocument/2006/relationships/slideLayout" Target="../slideLayouts/slideLayout212.xml"/><Relationship Id="rId4" Type="http://schemas.openxmlformats.org/officeDocument/2006/relationships/slideLayout" Target="../slideLayouts/slideLayout213.xml"/><Relationship Id="rId5" Type="http://schemas.openxmlformats.org/officeDocument/2006/relationships/slideLayout" Target="../slideLayouts/slideLayout214.xml"/><Relationship Id="rId6" Type="http://schemas.openxmlformats.org/officeDocument/2006/relationships/slideLayout" Target="../slideLayouts/slideLayout215.xml"/><Relationship Id="rId7" Type="http://schemas.openxmlformats.org/officeDocument/2006/relationships/slideLayout" Target="../slideLayouts/slideLayout216.xml"/><Relationship Id="rId8" Type="http://schemas.openxmlformats.org/officeDocument/2006/relationships/slideLayout" Target="../slideLayouts/slideLayout217.xml"/><Relationship Id="rId9" Type="http://schemas.openxmlformats.org/officeDocument/2006/relationships/slideLayout" Target="../slideLayouts/slideLayout218.xml"/><Relationship Id="rId10" Type="http://schemas.openxmlformats.org/officeDocument/2006/relationships/slideLayout" Target="../slideLayouts/slideLayout219.xml"/></Relationships>
</file>

<file path=ppt/slideMasters/_rels/slideMaster2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31.xml"/><Relationship Id="rId12" Type="http://schemas.openxmlformats.org/officeDocument/2006/relationships/theme" Target="../theme/theme21.xml"/><Relationship Id="rId13" Type="http://schemas.openxmlformats.org/officeDocument/2006/relationships/image" Target="../media/image2.jpeg"/><Relationship Id="rId1" Type="http://schemas.openxmlformats.org/officeDocument/2006/relationships/slideLayout" Target="../slideLayouts/slideLayout221.xml"/><Relationship Id="rId2" Type="http://schemas.openxmlformats.org/officeDocument/2006/relationships/slideLayout" Target="../slideLayouts/slideLayout222.xml"/><Relationship Id="rId3" Type="http://schemas.openxmlformats.org/officeDocument/2006/relationships/slideLayout" Target="../slideLayouts/slideLayout223.xml"/><Relationship Id="rId4" Type="http://schemas.openxmlformats.org/officeDocument/2006/relationships/slideLayout" Target="../slideLayouts/slideLayout224.xml"/><Relationship Id="rId5" Type="http://schemas.openxmlformats.org/officeDocument/2006/relationships/slideLayout" Target="../slideLayouts/slideLayout225.xml"/><Relationship Id="rId6" Type="http://schemas.openxmlformats.org/officeDocument/2006/relationships/slideLayout" Target="../slideLayouts/slideLayout226.xml"/><Relationship Id="rId7" Type="http://schemas.openxmlformats.org/officeDocument/2006/relationships/slideLayout" Target="../slideLayouts/slideLayout227.xml"/><Relationship Id="rId8" Type="http://schemas.openxmlformats.org/officeDocument/2006/relationships/slideLayout" Target="../slideLayouts/slideLayout228.xml"/><Relationship Id="rId9" Type="http://schemas.openxmlformats.org/officeDocument/2006/relationships/slideLayout" Target="../slideLayouts/slideLayout229.xml"/><Relationship Id="rId10" Type="http://schemas.openxmlformats.org/officeDocument/2006/relationships/slideLayout" Target="../slideLayouts/slideLayout230.xml"/></Relationships>
</file>

<file path=ppt/slideMasters/_rels/slideMaster2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42.xml"/><Relationship Id="rId12" Type="http://schemas.openxmlformats.org/officeDocument/2006/relationships/theme" Target="../theme/theme22.xml"/><Relationship Id="rId13" Type="http://schemas.openxmlformats.org/officeDocument/2006/relationships/image" Target="../media/image2.jpeg"/><Relationship Id="rId1" Type="http://schemas.openxmlformats.org/officeDocument/2006/relationships/slideLayout" Target="../slideLayouts/slideLayout232.xml"/><Relationship Id="rId2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234.xml"/><Relationship Id="rId4" Type="http://schemas.openxmlformats.org/officeDocument/2006/relationships/slideLayout" Target="../slideLayouts/slideLayout235.xml"/><Relationship Id="rId5" Type="http://schemas.openxmlformats.org/officeDocument/2006/relationships/slideLayout" Target="../slideLayouts/slideLayout236.xml"/><Relationship Id="rId6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239.xml"/><Relationship Id="rId9" Type="http://schemas.openxmlformats.org/officeDocument/2006/relationships/slideLayout" Target="../slideLayouts/slideLayout240.xml"/><Relationship Id="rId10" Type="http://schemas.openxmlformats.org/officeDocument/2006/relationships/slideLayout" Target="../slideLayouts/slideLayout241.xml"/></Relationships>
</file>

<file path=ppt/slideMasters/_rels/slideMaster2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53.xml"/><Relationship Id="rId12" Type="http://schemas.openxmlformats.org/officeDocument/2006/relationships/theme" Target="../theme/theme23.xml"/><Relationship Id="rId13" Type="http://schemas.openxmlformats.org/officeDocument/2006/relationships/image" Target="../media/image2.jpeg"/><Relationship Id="rId1" Type="http://schemas.openxmlformats.org/officeDocument/2006/relationships/slideLayout" Target="../slideLayouts/slideLayout243.xml"/><Relationship Id="rId2" Type="http://schemas.openxmlformats.org/officeDocument/2006/relationships/slideLayout" Target="../slideLayouts/slideLayout244.xml"/><Relationship Id="rId3" Type="http://schemas.openxmlformats.org/officeDocument/2006/relationships/slideLayout" Target="../slideLayouts/slideLayout245.xml"/><Relationship Id="rId4" Type="http://schemas.openxmlformats.org/officeDocument/2006/relationships/slideLayout" Target="../slideLayouts/slideLayout246.xml"/><Relationship Id="rId5" Type="http://schemas.openxmlformats.org/officeDocument/2006/relationships/slideLayout" Target="../slideLayouts/slideLayout247.xml"/><Relationship Id="rId6" Type="http://schemas.openxmlformats.org/officeDocument/2006/relationships/slideLayout" Target="../slideLayouts/slideLayout248.xml"/><Relationship Id="rId7" Type="http://schemas.openxmlformats.org/officeDocument/2006/relationships/slideLayout" Target="../slideLayouts/slideLayout249.xml"/><Relationship Id="rId8" Type="http://schemas.openxmlformats.org/officeDocument/2006/relationships/slideLayout" Target="../slideLayouts/slideLayout250.xml"/><Relationship Id="rId9" Type="http://schemas.openxmlformats.org/officeDocument/2006/relationships/slideLayout" Target="../slideLayouts/slideLayout251.xml"/><Relationship Id="rId10" Type="http://schemas.openxmlformats.org/officeDocument/2006/relationships/slideLayout" Target="../slideLayouts/slideLayout252.xml"/></Relationships>
</file>

<file path=ppt/slideMasters/_rels/slideMaster2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64.xml"/><Relationship Id="rId12" Type="http://schemas.openxmlformats.org/officeDocument/2006/relationships/theme" Target="../theme/theme24.xml"/><Relationship Id="rId13" Type="http://schemas.openxmlformats.org/officeDocument/2006/relationships/image" Target="../media/image2.jpeg"/><Relationship Id="rId1" Type="http://schemas.openxmlformats.org/officeDocument/2006/relationships/slideLayout" Target="../slideLayouts/slideLayout254.xml"/><Relationship Id="rId2" Type="http://schemas.openxmlformats.org/officeDocument/2006/relationships/slideLayout" Target="../slideLayouts/slideLayout255.xml"/><Relationship Id="rId3" Type="http://schemas.openxmlformats.org/officeDocument/2006/relationships/slideLayout" Target="../slideLayouts/slideLayout256.xml"/><Relationship Id="rId4" Type="http://schemas.openxmlformats.org/officeDocument/2006/relationships/slideLayout" Target="../slideLayouts/slideLayout257.xml"/><Relationship Id="rId5" Type="http://schemas.openxmlformats.org/officeDocument/2006/relationships/slideLayout" Target="../slideLayouts/slideLayout258.xml"/><Relationship Id="rId6" Type="http://schemas.openxmlformats.org/officeDocument/2006/relationships/slideLayout" Target="../slideLayouts/slideLayout259.xml"/><Relationship Id="rId7" Type="http://schemas.openxmlformats.org/officeDocument/2006/relationships/slideLayout" Target="../slideLayouts/slideLayout260.xml"/><Relationship Id="rId8" Type="http://schemas.openxmlformats.org/officeDocument/2006/relationships/slideLayout" Target="../slideLayouts/slideLayout261.xml"/><Relationship Id="rId9" Type="http://schemas.openxmlformats.org/officeDocument/2006/relationships/slideLayout" Target="../slideLayouts/slideLayout262.xml"/><Relationship Id="rId10" Type="http://schemas.openxmlformats.org/officeDocument/2006/relationships/slideLayout" Target="../slideLayouts/slideLayout263.xml"/></Relationships>
</file>

<file path=ppt/slideMasters/_rels/slideMaster25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75.xml"/><Relationship Id="rId12" Type="http://schemas.openxmlformats.org/officeDocument/2006/relationships/theme" Target="../theme/theme25.xml"/><Relationship Id="rId13" Type="http://schemas.openxmlformats.org/officeDocument/2006/relationships/image" Target="../media/image2.jpeg"/><Relationship Id="rId1" Type="http://schemas.openxmlformats.org/officeDocument/2006/relationships/slideLayout" Target="../slideLayouts/slideLayout265.xml"/><Relationship Id="rId2" Type="http://schemas.openxmlformats.org/officeDocument/2006/relationships/slideLayout" Target="../slideLayouts/slideLayout266.xml"/><Relationship Id="rId3" Type="http://schemas.openxmlformats.org/officeDocument/2006/relationships/slideLayout" Target="../slideLayouts/slideLayout267.xml"/><Relationship Id="rId4" Type="http://schemas.openxmlformats.org/officeDocument/2006/relationships/slideLayout" Target="../slideLayouts/slideLayout268.xml"/><Relationship Id="rId5" Type="http://schemas.openxmlformats.org/officeDocument/2006/relationships/slideLayout" Target="../slideLayouts/slideLayout269.xml"/><Relationship Id="rId6" Type="http://schemas.openxmlformats.org/officeDocument/2006/relationships/slideLayout" Target="../slideLayouts/slideLayout270.xml"/><Relationship Id="rId7" Type="http://schemas.openxmlformats.org/officeDocument/2006/relationships/slideLayout" Target="../slideLayouts/slideLayout271.xml"/><Relationship Id="rId8" Type="http://schemas.openxmlformats.org/officeDocument/2006/relationships/slideLayout" Target="../slideLayouts/slideLayout272.xml"/><Relationship Id="rId9" Type="http://schemas.openxmlformats.org/officeDocument/2006/relationships/slideLayout" Target="../slideLayouts/slideLayout273.xml"/><Relationship Id="rId10" Type="http://schemas.openxmlformats.org/officeDocument/2006/relationships/slideLayout" Target="../slideLayouts/slideLayout274.xml"/></Relationships>
</file>

<file path=ppt/slideMasters/_rels/slideMaster26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86.xml"/><Relationship Id="rId12" Type="http://schemas.openxmlformats.org/officeDocument/2006/relationships/theme" Target="../theme/theme26.xml"/><Relationship Id="rId13" Type="http://schemas.openxmlformats.org/officeDocument/2006/relationships/image" Target="../media/image2.jpeg"/><Relationship Id="rId1" Type="http://schemas.openxmlformats.org/officeDocument/2006/relationships/slideLayout" Target="../slideLayouts/slideLayout276.xml"/><Relationship Id="rId2" Type="http://schemas.openxmlformats.org/officeDocument/2006/relationships/slideLayout" Target="../slideLayouts/slideLayout277.xml"/><Relationship Id="rId3" Type="http://schemas.openxmlformats.org/officeDocument/2006/relationships/slideLayout" Target="../slideLayouts/slideLayout278.xml"/><Relationship Id="rId4" Type="http://schemas.openxmlformats.org/officeDocument/2006/relationships/slideLayout" Target="../slideLayouts/slideLayout279.xml"/><Relationship Id="rId5" Type="http://schemas.openxmlformats.org/officeDocument/2006/relationships/slideLayout" Target="../slideLayouts/slideLayout280.xml"/><Relationship Id="rId6" Type="http://schemas.openxmlformats.org/officeDocument/2006/relationships/slideLayout" Target="../slideLayouts/slideLayout281.xml"/><Relationship Id="rId7" Type="http://schemas.openxmlformats.org/officeDocument/2006/relationships/slideLayout" Target="../slideLayouts/slideLayout282.xml"/><Relationship Id="rId8" Type="http://schemas.openxmlformats.org/officeDocument/2006/relationships/slideLayout" Target="../slideLayouts/slideLayout283.xml"/><Relationship Id="rId9" Type="http://schemas.openxmlformats.org/officeDocument/2006/relationships/slideLayout" Target="../slideLayouts/slideLayout284.xml"/><Relationship Id="rId10" Type="http://schemas.openxmlformats.org/officeDocument/2006/relationships/slideLayout" Target="../slideLayouts/slideLayout285.xml"/></Relationships>
</file>

<file path=ppt/slideMasters/_rels/slideMaster27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97.xml"/><Relationship Id="rId12" Type="http://schemas.openxmlformats.org/officeDocument/2006/relationships/theme" Target="../theme/theme27.xml"/><Relationship Id="rId13" Type="http://schemas.openxmlformats.org/officeDocument/2006/relationships/image" Target="../media/image2.jpeg"/><Relationship Id="rId1" Type="http://schemas.openxmlformats.org/officeDocument/2006/relationships/slideLayout" Target="../slideLayouts/slideLayout287.xml"/><Relationship Id="rId2" Type="http://schemas.openxmlformats.org/officeDocument/2006/relationships/slideLayout" Target="../slideLayouts/slideLayout288.xml"/><Relationship Id="rId3" Type="http://schemas.openxmlformats.org/officeDocument/2006/relationships/slideLayout" Target="../slideLayouts/slideLayout289.xml"/><Relationship Id="rId4" Type="http://schemas.openxmlformats.org/officeDocument/2006/relationships/slideLayout" Target="../slideLayouts/slideLayout290.xml"/><Relationship Id="rId5" Type="http://schemas.openxmlformats.org/officeDocument/2006/relationships/slideLayout" Target="../slideLayouts/slideLayout291.xml"/><Relationship Id="rId6" Type="http://schemas.openxmlformats.org/officeDocument/2006/relationships/slideLayout" Target="../slideLayouts/slideLayout292.xml"/><Relationship Id="rId7" Type="http://schemas.openxmlformats.org/officeDocument/2006/relationships/slideLayout" Target="../slideLayouts/slideLayout293.xml"/><Relationship Id="rId8" Type="http://schemas.openxmlformats.org/officeDocument/2006/relationships/slideLayout" Target="../slideLayouts/slideLayout294.xml"/><Relationship Id="rId9" Type="http://schemas.openxmlformats.org/officeDocument/2006/relationships/slideLayout" Target="../slideLayouts/slideLayout295.xml"/><Relationship Id="rId10" Type="http://schemas.openxmlformats.org/officeDocument/2006/relationships/slideLayout" Target="../slideLayouts/slideLayout296.xml"/></Relationships>
</file>

<file path=ppt/slideMasters/_rels/slideMaster28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08.xml"/><Relationship Id="rId12" Type="http://schemas.openxmlformats.org/officeDocument/2006/relationships/theme" Target="../theme/theme28.xml"/><Relationship Id="rId13" Type="http://schemas.openxmlformats.org/officeDocument/2006/relationships/image" Target="../media/image2.jpeg"/><Relationship Id="rId1" Type="http://schemas.openxmlformats.org/officeDocument/2006/relationships/slideLayout" Target="../slideLayouts/slideLayout298.xml"/><Relationship Id="rId2" Type="http://schemas.openxmlformats.org/officeDocument/2006/relationships/slideLayout" Target="../slideLayouts/slideLayout299.xml"/><Relationship Id="rId3" Type="http://schemas.openxmlformats.org/officeDocument/2006/relationships/slideLayout" Target="../slideLayouts/slideLayout300.xml"/><Relationship Id="rId4" Type="http://schemas.openxmlformats.org/officeDocument/2006/relationships/slideLayout" Target="../slideLayouts/slideLayout301.xml"/><Relationship Id="rId5" Type="http://schemas.openxmlformats.org/officeDocument/2006/relationships/slideLayout" Target="../slideLayouts/slideLayout302.xml"/><Relationship Id="rId6" Type="http://schemas.openxmlformats.org/officeDocument/2006/relationships/slideLayout" Target="../slideLayouts/slideLayout303.xml"/><Relationship Id="rId7" Type="http://schemas.openxmlformats.org/officeDocument/2006/relationships/slideLayout" Target="../slideLayouts/slideLayout304.xml"/><Relationship Id="rId8" Type="http://schemas.openxmlformats.org/officeDocument/2006/relationships/slideLayout" Target="../slideLayouts/slideLayout305.xml"/><Relationship Id="rId9" Type="http://schemas.openxmlformats.org/officeDocument/2006/relationships/slideLayout" Target="../slideLayouts/slideLayout306.xml"/><Relationship Id="rId10" Type="http://schemas.openxmlformats.org/officeDocument/2006/relationships/slideLayout" Target="../slideLayouts/slideLayout307.xml"/></Relationships>
</file>

<file path=ppt/slideMasters/_rels/slideMaster29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19.xml"/><Relationship Id="rId12" Type="http://schemas.openxmlformats.org/officeDocument/2006/relationships/theme" Target="../theme/theme29.xml"/><Relationship Id="rId13" Type="http://schemas.openxmlformats.org/officeDocument/2006/relationships/image" Target="../media/image2.jpeg"/><Relationship Id="rId1" Type="http://schemas.openxmlformats.org/officeDocument/2006/relationships/slideLayout" Target="../slideLayouts/slideLayout309.xml"/><Relationship Id="rId2" Type="http://schemas.openxmlformats.org/officeDocument/2006/relationships/slideLayout" Target="../slideLayouts/slideLayout310.xml"/><Relationship Id="rId3" Type="http://schemas.openxmlformats.org/officeDocument/2006/relationships/slideLayout" Target="../slideLayouts/slideLayout311.xml"/><Relationship Id="rId4" Type="http://schemas.openxmlformats.org/officeDocument/2006/relationships/slideLayout" Target="../slideLayouts/slideLayout312.xml"/><Relationship Id="rId5" Type="http://schemas.openxmlformats.org/officeDocument/2006/relationships/slideLayout" Target="../slideLayouts/slideLayout313.xml"/><Relationship Id="rId6" Type="http://schemas.openxmlformats.org/officeDocument/2006/relationships/slideLayout" Target="../slideLayouts/slideLayout314.xml"/><Relationship Id="rId7" Type="http://schemas.openxmlformats.org/officeDocument/2006/relationships/slideLayout" Target="../slideLayouts/slideLayout315.xml"/><Relationship Id="rId8" Type="http://schemas.openxmlformats.org/officeDocument/2006/relationships/slideLayout" Target="../slideLayouts/slideLayout316.xml"/><Relationship Id="rId9" Type="http://schemas.openxmlformats.org/officeDocument/2006/relationships/slideLayout" Target="../slideLayouts/slideLayout317.xml"/><Relationship Id="rId10" Type="http://schemas.openxmlformats.org/officeDocument/2006/relationships/slideLayout" Target="../slideLayouts/slideLayout318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3.xml"/><Relationship Id="rId12" Type="http://schemas.openxmlformats.org/officeDocument/2006/relationships/theme" Target="../theme/theme3.xml"/><Relationship Id="rId13" Type="http://schemas.openxmlformats.org/officeDocument/2006/relationships/image" Target="../media/image2.jpeg"/><Relationship Id="rId1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4.xml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44.xml"/><Relationship Id="rId12" Type="http://schemas.openxmlformats.org/officeDocument/2006/relationships/theme" Target="../theme/theme4.xml"/><Relationship Id="rId13" Type="http://schemas.openxmlformats.org/officeDocument/2006/relationships/image" Target="../media/image2.jpeg"/><Relationship Id="rId1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8.xml"/><Relationship Id="rId6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0.xml"/><Relationship Id="rId8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55.xml"/><Relationship Id="rId12" Type="http://schemas.openxmlformats.org/officeDocument/2006/relationships/theme" Target="../theme/theme5.xml"/><Relationship Id="rId13" Type="http://schemas.openxmlformats.org/officeDocument/2006/relationships/image" Target="../media/image2.jpeg"/><Relationship Id="rId1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6.xml"/><Relationship Id="rId3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1.xml"/><Relationship Id="rId8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4.xml"/></Relationships>
</file>

<file path=ppt/slideMasters/_rels/slideMaster6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66.xml"/><Relationship Id="rId12" Type="http://schemas.openxmlformats.org/officeDocument/2006/relationships/theme" Target="../theme/theme6.xml"/><Relationship Id="rId13" Type="http://schemas.openxmlformats.org/officeDocument/2006/relationships/image" Target="../media/image2.jpeg"/><Relationship Id="rId1" Type="http://schemas.openxmlformats.org/officeDocument/2006/relationships/slideLayout" Target="../slideLayouts/slideLayout56.xml"/><Relationship Id="rId2" Type="http://schemas.openxmlformats.org/officeDocument/2006/relationships/slideLayout" Target="../slideLayouts/slideLayout57.xml"/><Relationship Id="rId3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9.xml"/><Relationship Id="rId5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2.xml"/><Relationship Id="rId8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5.xml"/></Relationships>
</file>

<file path=ppt/slideMasters/_rels/slideMaster7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77.xml"/><Relationship Id="rId12" Type="http://schemas.openxmlformats.org/officeDocument/2006/relationships/theme" Target="../theme/theme7.xml"/><Relationship Id="rId13" Type="http://schemas.openxmlformats.org/officeDocument/2006/relationships/image" Target="../media/image2.jpeg"/><Relationship Id="rId1" Type="http://schemas.openxmlformats.org/officeDocument/2006/relationships/slideLayout" Target="../slideLayouts/slideLayout67.xml"/><Relationship Id="rId2" Type="http://schemas.openxmlformats.org/officeDocument/2006/relationships/slideLayout" Target="../slideLayouts/slideLayout68.xml"/><Relationship Id="rId3" Type="http://schemas.openxmlformats.org/officeDocument/2006/relationships/slideLayout" Target="../slideLayouts/slideLayout69.xml"/><Relationship Id="rId4" Type="http://schemas.openxmlformats.org/officeDocument/2006/relationships/slideLayout" Target="../slideLayouts/slideLayout70.xml"/><Relationship Id="rId5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3.xml"/><Relationship Id="rId8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76.xml"/></Relationships>
</file>

<file path=ppt/slideMasters/_rels/slideMaster8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88.xml"/><Relationship Id="rId12" Type="http://schemas.openxmlformats.org/officeDocument/2006/relationships/theme" Target="../theme/theme8.xml"/><Relationship Id="rId13" Type="http://schemas.openxmlformats.org/officeDocument/2006/relationships/image" Target="../media/image2.jpeg"/><Relationship Id="rId1" Type="http://schemas.openxmlformats.org/officeDocument/2006/relationships/slideLayout" Target="../slideLayouts/slideLayout78.xml"/><Relationship Id="rId2" Type="http://schemas.openxmlformats.org/officeDocument/2006/relationships/slideLayout" Target="../slideLayouts/slideLayout79.xml"/><Relationship Id="rId3" Type="http://schemas.openxmlformats.org/officeDocument/2006/relationships/slideLayout" Target="../slideLayouts/slideLayout80.xml"/><Relationship Id="rId4" Type="http://schemas.openxmlformats.org/officeDocument/2006/relationships/slideLayout" Target="../slideLayouts/slideLayout81.xml"/><Relationship Id="rId5" Type="http://schemas.openxmlformats.org/officeDocument/2006/relationships/slideLayout" Target="../slideLayouts/slideLayout82.xml"/><Relationship Id="rId6" Type="http://schemas.openxmlformats.org/officeDocument/2006/relationships/slideLayout" Target="../slideLayouts/slideLayout83.xml"/><Relationship Id="rId7" Type="http://schemas.openxmlformats.org/officeDocument/2006/relationships/slideLayout" Target="../slideLayouts/slideLayout84.xml"/><Relationship Id="rId8" Type="http://schemas.openxmlformats.org/officeDocument/2006/relationships/slideLayout" Target="../slideLayouts/slideLayout85.xml"/><Relationship Id="rId9" Type="http://schemas.openxmlformats.org/officeDocument/2006/relationships/slideLayout" Target="../slideLayouts/slideLayout86.xml"/><Relationship Id="rId10" Type="http://schemas.openxmlformats.org/officeDocument/2006/relationships/slideLayout" Target="../slideLayouts/slideLayout87.xml"/></Relationships>
</file>

<file path=ppt/slideMasters/_rels/slideMaster9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99.xml"/><Relationship Id="rId12" Type="http://schemas.openxmlformats.org/officeDocument/2006/relationships/theme" Target="../theme/theme9.xml"/><Relationship Id="rId13" Type="http://schemas.openxmlformats.org/officeDocument/2006/relationships/image" Target="../media/image2.jpeg"/><Relationship Id="rId1" Type="http://schemas.openxmlformats.org/officeDocument/2006/relationships/slideLayout" Target="../slideLayouts/slideLayout89.xml"/><Relationship Id="rId2" Type="http://schemas.openxmlformats.org/officeDocument/2006/relationships/slideLayout" Target="../slideLayouts/slideLayout90.xml"/><Relationship Id="rId3" Type="http://schemas.openxmlformats.org/officeDocument/2006/relationships/slideLayout" Target="../slideLayouts/slideLayout91.xml"/><Relationship Id="rId4" Type="http://schemas.openxmlformats.org/officeDocument/2006/relationships/slideLayout" Target="../slideLayouts/slideLayout92.xml"/><Relationship Id="rId5" Type="http://schemas.openxmlformats.org/officeDocument/2006/relationships/slideLayout" Target="../slideLayouts/slideLayout93.xml"/><Relationship Id="rId6" Type="http://schemas.openxmlformats.org/officeDocument/2006/relationships/slideLayout" Target="../slideLayouts/slideLayout94.xml"/><Relationship Id="rId7" Type="http://schemas.openxmlformats.org/officeDocument/2006/relationships/slideLayout" Target="../slideLayouts/slideLayout95.xml"/><Relationship Id="rId8" Type="http://schemas.openxmlformats.org/officeDocument/2006/relationships/slideLayout" Target="../slideLayouts/slideLayout96.xml"/><Relationship Id="rId9" Type="http://schemas.openxmlformats.org/officeDocument/2006/relationships/slideLayout" Target="../slideLayouts/slideLayout97.xml"/><Relationship Id="rId10" Type="http://schemas.openxmlformats.org/officeDocument/2006/relationships/slideLayout" Target="../slideLayouts/slideLayout9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304800"/>
            <a:ext cx="10464800" cy="1917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Futura Condensed" charset="0"/>
              </a:rPr>
              <a:t>Click to edit Master title style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" y="2781300"/>
            <a:ext cx="12979400" cy="6223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Futura Condensed" charset="0"/>
              </a:rPr>
              <a:t>Click to edit Master text styles</a:t>
            </a:r>
          </a:p>
          <a:p>
            <a:pPr lvl="1"/>
            <a:r>
              <a:rPr lang="en-US" smtClean="0">
                <a:sym typeface="Futura Condensed" charset="0"/>
              </a:rPr>
              <a:t>Second level</a:t>
            </a:r>
          </a:p>
          <a:p>
            <a:pPr lvl="2"/>
            <a:r>
              <a:rPr lang="en-US" smtClean="0">
                <a:sym typeface="Futura Condensed" charset="0"/>
              </a:rPr>
              <a:t>Third level</a:t>
            </a:r>
          </a:p>
          <a:p>
            <a:pPr lvl="3"/>
            <a:r>
              <a:rPr lang="en-US" smtClean="0">
                <a:sym typeface="Futura Condensed" charset="0"/>
              </a:rPr>
              <a:t>Fourth level</a:t>
            </a:r>
          </a:p>
          <a:p>
            <a:pPr lvl="4"/>
            <a:r>
              <a:rPr lang="en-US" smtClean="0">
                <a:sym typeface="Futura Condensed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ransition xmlns:p14="http://schemas.microsoft.com/office/powerpoint/2010/main"/>
  <p:hf hdr="0" ftr="0" dt="0"/>
  <p:txStyles>
    <p:titleStyle>
      <a:lvl1pPr marL="304800" indent="-304800" algn="l" rtl="0" eaLnBrk="0" fontAlgn="base" hangingPunct="0">
        <a:spcBef>
          <a:spcPct val="0"/>
        </a:spcBef>
        <a:spcAft>
          <a:spcPct val="0"/>
        </a:spcAft>
        <a:defRPr sz="9000">
          <a:solidFill>
            <a:srgbClr val="FFFFFF"/>
          </a:solidFill>
          <a:latin typeface="+mj-lt"/>
          <a:ea typeface="+mj-ea"/>
          <a:cs typeface="+mj-cs"/>
          <a:sym typeface="Futura Condensed" charset="0"/>
        </a:defRPr>
      </a:lvl1pPr>
      <a:lvl2pPr marL="304800" indent="-304800" algn="l" rtl="0" eaLnBrk="0" fontAlgn="base" hangingPunct="0">
        <a:spcBef>
          <a:spcPct val="0"/>
        </a:spcBef>
        <a:spcAft>
          <a:spcPct val="0"/>
        </a:spcAft>
        <a:defRPr sz="9000">
          <a:solidFill>
            <a:srgbClr val="FFFFFF"/>
          </a:solidFill>
          <a:latin typeface="Futura Condensed" charset="0"/>
          <a:ea typeface="ヒラギノ角ゴ ProN W3" charset="0"/>
          <a:cs typeface="ヒラギノ角ゴ ProN W3" charset="0"/>
          <a:sym typeface="Futura Condensed" charset="0"/>
        </a:defRPr>
      </a:lvl2pPr>
      <a:lvl3pPr marL="304800" indent="-304800" algn="l" rtl="0" eaLnBrk="0" fontAlgn="base" hangingPunct="0">
        <a:spcBef>
          <a:spcPct val="0"/>
        </a:spcBef>
        <a:spcAft>
          <a:spcPct val="0"/>
        </a:spcAft>
        <a:defRPr sz="9000">
          <a:solidFill>
            <a:srgbClr val="FFFFFF"/>
          </a:solidFill>
          <a:latin typeface="Futura Condensed" charset="0"/>
          <a:ea typeface="ヒラギノ角ゴ ProN W3" charset="0"/>
          <a:cs typeface="ヒラギノ角ゴ ProN W3" charset="0"/>
          <a:sym typeface="Futura Condensed" charset="0"/>
        </a:defRPr>
      </a:lvl3pPr>
      <a:lvl4pPr marL="304800" indent="-304800" algn="l" rtl="0" eaLnBrk="0" fontAlgn="base" hangingPunct="0">
        <a:spcBef>
          <a:spcPct val="0"/>
        </a:spcBef>
        <a:spcAft>
          <a:spcPct val="0"/>
        </a:spcAft>
        <a:defRPr sz="9000">
          <a:solidFill>
            <a:srgbClr val="FFFFFF"/>
          </a:solidFill>
          <a:latin typeface="Futura Condensed" charset="0"/>
          <a:ea typeface="ヒラギノ角ゴ ProN W3" charset="0"/>
          <a:cs typeface="ヒラギノ角ゴ ProN W3" charset="0"/>
          <a:sym typeface="Futura Condensed" charset="0"/>
        </a:defRPr>
      </a:lvl4pPr>
      <a:lvl5pPr marL="304800" indent="-304800" algn="l" rtl="0" eaLnBrk="0" fontAlgn="base" hangingPunct="0">
        <a:spcBef>
          <a:spcPct val="0"/>
        </a:spcBef>
        <a:spcAft>
          <a:spcPct val="0"/>
        </a:spcAft>
        <a:defRPr sz="9000">
          <a:solidFill>
            <a:srgbClr val="FFFFFF"/>
          </a:solidFill>
          <a:latin typeface="Futura Condensed" charset="0"/>
          <a:ea typeface="ヒラギノ角ゴ ProN W3" charset="0"/>
          <a:cs typeface="ヒラギノ角ゴ ProN W3" charset="0"/>
          <a:sym typeface="Futura Condensed" charset="0"/>
        </a:defRPr>
      </a:lvl5pPr>
      <a:lvl6pPr marL="762000" indent="-304800" algn="l" rtl="0" fontAlgn="base">
        <a:spcBef>
          <a:spcPct val="0"/>
        </a:spcBef>
        <a:spcAft>
          <a:spcPct val="0"/>
        </a:spcAft>
        <a:defRPr sz="9000">
          <a:solidFill>
            <a:srgbClr val="FFFFFF"/>
          </a:solidFill>
          <a:latin typeface="Futura Condensed" charset="0"/>
          <a:ea typeface="ヒラギノ角ゴ ProN W3" charset="0"/>
          <a:cs typeface="ヒラギノ角ゴ ProN W3" charset="0"/>
          <a:sym typeface="Futura Condensed" charset="0"/>
        </a:defRPr>
      </a:lvl6pPr>
      <a:lvl7pPr marL="1219200" indent="-304800" algn="l" rtl="0" fontAlgn="base">
        <a:spcBef>
          <a:spcPct val="0"/>
        </a:spcBef>
        <a:spcAft>
          <a:spcPct val="0"/>
        </a:spcAft>
        <a:defRPr sz="9000">
          <a:solidFill>
            <a:srgbClr val="FFFFFF"/>
          </a:solidFill>
          <a:latin typeface="Futura Condensed" charset="0"/>
          <a:ea typeface="ヒラギノ角ゴ ProN W3" charset="0"/>
          <a:cs typeface="ヒラギノ角ゴ ProN W3" charset="0"/>
          <a:sym typeface="Futura Condensed" charset="0"/>
        </a:defRPr>
      </a:lvl7pPr>
      <a:lvl8pPr marL="1676400" indent="-304800" algn="l" rtl="0" fontAlgn="base">
        <a:spcBef>
          <a:spcPct val="0"/>
        </a:spcBef>
        <a:spcAft>
          <a:spcPct val="0"/>
        </a:spcAft>
        <a:defRPr sz="9000">
          <a:solidFill>
            <a:srgbClr val="FFFFFF"/>
          </a:solidFill>
          <a:latin typeface="Futura Condensed" charset="0"/>
          <a:ea typeface="ヒラギノ角ゴ ProN W3" charset="0"/>
          <a:cs typeface="ヒラギノ角ゴ ProN W3" charset="0"/>
          <a:sym typeface="Futura Condensed" charset="0"/>
        </a:defRPr>
      </a:lvl8pPr>
      <a:lvl9pPr marL="2133600" indent="-304800" algn="l" rtl="0" fontAlgn="base">
        <a:spcBef>
          <a:spcPct val="0"/>
        </a:spcBef>
        <a:spcAft>
          <a:spcPct val="0"/>
        </a:spcAft>
        <a:defRPr sz="9000">
          <a:solidFill>
            <a:srgbClr val="FFFFFF"/>
          </a:solidFill>
          <a:latin typeface="Futura Condensed" charset="0"/>
          <a:ea typeface="ヒラギノ角ゴ ProN W3" charset="0"/>
          <a:cs typeface="ヒラギノ角ゴ ProN W3" charset="0"/>
          <a:sym typeface="Futura Condensed" charset="0"/>
        </a:defRPr>
      </a:lvl9pPr>
    </p:titleStyle>
    <p:bodyStyle>
      <a:lvl1pPr marL="1535113" indent="-1535113" algn="l" rtl="0" eaLnBrk="0" fontAlgn="base" hangingPunct="0">
        <a:spcBef>
          <a:spcPts val="2800"/>
        </a:spcBef>
        <a:spcAft>
          <a:spcPct val="0"/>
        </a:spcAft>
        <a:buSzPct val="155000"/>
        <a:buChar char="•"/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1pPr>
      <a:lvl2pPr marL="2181225" indent="-949325" algn="l" rtl="0" eaLnBrk="0" fontAlgn="base" hangingPunct="0">
        <a:spcBef>
          <a:spcPts val="2800"/>
        </a:spcBef>
        <a:spcAft>
          <a:spcPct val="0"/>
        </a:spcAft>
        <a:buSzPct val="155000"/>
        <a:buChar char="•"/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2pPr>
      <a:lvl3pPr marL="2879725" indent="-949325" algn="l" rtl="0" eaLnBrk="0" fontAlgn="base" hangingPunct="0">
        <a:spcBef>
          <a:spcPts val="2800"/>
        </a:spcBef>
        <a:spcAft>
          <a:spcPct val="0"/>
        </a:spcAft>
        <a:buSzPct val="155000"/>
        <a:buChar char="•"/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3pPr>
      <a:lvl4pPr marL="3565525" indent="-949325" algn="l" rtl="0" eaLnBrk="0" fontAlgn="base" hangingPunct="0">
        <a:spcBef>
          <a:spcPts val="2800"/>
        </a:spcBef>
        <a:spcAft>
          <a:spcPct val="0"/>
        </a:spcAft>
        <a:buSzPct val="155000"/>
        <a:buChar char="•"/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4pPr>
      <a:lvl5pPr marL="4251325" indent="-949325" algn="l" rtl="0" eaLnBrk="0" fontAlgn="base" hangingPunct="0">
        <a:spcBef>
          <a:spcPts val="2800"/>
        </a:spcBef>
        <a:spcAft>
          <a:spcPct val="0"/>
        </a:spcAft>
        <a:buSzPct val="155000"/>
        <a:buChar char="•"/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5pPr>
      <a:lvl6pPr marL="4708525" indent="-949325" algn="l" rtl="0" fontAlgn="base">
        <a:spcBef>
          <a:spcPts val="2800"/>
        </a:spcBef>
        <a:spcAft>
          <a:spcPct val="0"/>
        </a:spcAft>
        <a:buSzPct val="155000"/>
        <a:buChar char="•"/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6pPr>
      <a:lvl7pPr marL="5165725" indent="-949325" algn="l" rtl="0" fontAlgn="base">
        <a:spcBef>
          <a:spcPts val="2800"/>
        </a:spcBef>
        <a:spcAft>
          <a:spcPct val="0"/>
        </a:spcAft>
        <a:buSzPct val="155000"/>
        <a:buChar char="•"/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7pPr>
      <a:lvl8pPr marL="5622925" indent="-949325" algn="l" rtl="0" fontAlgn="base">
        <a:spcBef>
          <a:spcPts val="2800"/>
        </a:spcBef>
        <a:spcAft>
          <a:spcPct val="0"/>
        </a:spcAft>
        <a:buSzPct val="155000"/>
        <a:buChar char="•"/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8pPr>
      <a:lvl9pPr marL="6080125" indent="-949325" algn="l" rtl="0" fontAlgn="base">
        <a:spcBef>
          <a:spcPts val="2800"/>
        </a:spcBef>
        <a:spcAft>
          <a:spcPct val="0"/>
        </a:spcAft>
        <a:buSzPct val="155000"/>
        <a:buChar char="•"/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254000"/>
            <a:ext cx="10464800" cy="2438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charset="0"/>
              </a:rPr>
              <a:t>Click to edit Master title style</a:t>
            </a:r>
          </a:p>
        </p:txBody>
      </p:sp>
      <p:sp>
        <p:nvSpPr>
          <p:cNvPr id="9219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00" y="2768600"/>
            <a:ext cx="10464800" cy="5715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charset="0"/>
              </a:rPr>
              <a:t>Click to edit Master text styles</a:t>
            </a:r>
          </a:p>
          <a:p>
            <a:pPr lvl="1"/>
            <a:r>
              <a:rPr lang="en-US" smtClean="0">
                <a:sym typeface="Gill Sans" charset="0"/>
              </a:rPr>
              <a:t>Second level</a:t>
            </a:r>
          </a:p>
          <a:p>
            <a:pPr lvl="2"/>
            <a:r>
              <a:rPr lang="en-US" smtClean="0">
                <a:sym typeface="Gill Sans" charset="0"/>
              </a:rPr>
              <a:t>Third level</a:t>
            </a:r>
          </a:p>
          <a:p>
            <a:pPr lvl="3"/>
            <a:r>
              <a:rPr lang="en-US" smtClean="0">
                <a:sym typeface="Gill Sans" charset="0"/>
              </a:rPr>
              <a:t>Fourth level</a:t>
            </a:r>
          </a:p>
          <a:p>
            <a:pPr lvl="4"/>
            <a:r>
              <a:rPr lang="en-US" smtClean="0">
                <a:sym typeface="Gill Sans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8" r:id="rId1"/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5" r:id="rId8"/>
    <p:sldLayoutId id="2147483786" r:id="rId9"/>
    <p:sldLayoutId id="2147483787" r:id="rId10"/>
    <p:sldLayoutId id="2147483788" r:id="rId11"/>
  </p:sldLayoutIdLst>
  <p:transition xmlns:p14="http://schemas.microsoft.com/office/powerpoint/2010/main"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760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2049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649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0939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538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29956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34528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39100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43672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254000"/>
            <a:ext cx="10464800" cy="2438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charset="0"/>
              </a:rPr>
              <a:t>Click to edit Master title style</a:t>
            </a:r>
          </a:p>
        </p:txBody>
      </p:sp>
      <p:sp>
        <p:nvSpPr>
          <p:cNvPr id="10243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7772400" y="2768600"/>
            <a:ext cx="3962400" cy="5715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charset="0"/>
              </a:rPr>
              <a:t>Click to edit Master text styles</a:t>
            </a:r>
          </a:p>
          <a:p>
            <a:pPr lvl="1"/>
            <a:r>
              <a:rPr lang="en-US" smtClean="0">
                <a:sym typeface="Gill Sans" charset="0"/>
              </a:rPr>
              <a:t>Second level</a:t>
            </a:r>
          </a:p>
          <a:p>
            <a:pPr lvl="2"/>
            <a:r>
              <a:rPr lang="en-US" smtClean="0">
                <a:sym typeface="Gill Sans" charset="0"/>
              </a:rPr>
              <a:t>Third level</a:t>
            </a:r>
          </a:p>
          <a:p>
            <a:pPr lvl="3"/>
            <a:r>
              <a:rPr lang="en-US" smtClean="0">
                <a:sym typeface="Gill Sans" charset="0"/>
              </a:rPr>
              <a:t>Fourth level</a:t>
            </a:r>
          </a:p>
          <a:p>
            <a:pPr lvl="4"/>
            <a:r>
              <a:rPr lang="en-US" smtClean="0">
                <a:sym typeface="Gill Sans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9" r:id="rId1"/>
    <p:sldLayoutId id="2147483790" r:id="rId2"/>
    <p:sldLayoutId id="2147483791" r:id="rId3"/>
    <p:sldLayoutId id="2147483792" r:id="rId4"/>
    <p:sldLayoutId id="2147483793" r:id="rId5"/>
    <p:sldLayoutId id="2147483794" r:id="rId6"/>
    <p:sldLayoutId id="2147483795" r:id="rId7"/>
    <p:sldLayoutId id="2147483796" r:id="rId8"/>
    <p:sldLayoutId id="2147483797" r:id="rId9"/>
    <p:sldLayoutId id="2147483798" r:id="rId10"/>
    <p:sldLayoutId id="2147483799" r:id="rId11"/>
  </p:sldLayoutIdLst>
  <p:transition xmlns:p14="http://schemas.microsoft.com/office/powerpoint/2010/main"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760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2049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649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0939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538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29956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34528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39100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43672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254000"/>
            <a:ext cx="10464800" cy="2438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charset="0"/>
              </a:rPr>
              <a:t>Click to edit Master title style</a:t>
            </a:r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00" y="2768600"/>
            <a:ext cx="5041900" cy="5715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charset="0"/>
              </a:rPr>
              <a:t>Click to edit Master text styles</a:t>
            </a:r>
          </a:p>
          <a:p>
            <a:pPr lvl="1"/>
            <a:r>
              <a:rPr lang="en-US" smtClean="0">
                <a:sym typeface="Gill Sans" charset="0"/>
              </a:rPr>
              <a:t>Second level</a:t>
            </a:r>
          </a:p>
          <a:p>
            <a:pPr lvl="2"/>
            <a:r>
              <a:rPr lang="en-US" smtClean="0">
                <a:sym typeface="Gill Sans" charset="0"/>
              </a:rPr>
              <a:t>Third level</a:t>
            </a:r>
          </a:p>
          <a:p>
            <a:pPr lvl="3"/>
            <a:r>
              <a:rPr lang="en-US" smtClean="0">
                <a:sym typeface="Gill Sans" charset="0"/>
              </a:rPr>
              <a:t>Fourth level</a:t>
            </a:r>
          </a:p>
          <a:p>
            <a:pPr lvl="4"/>
            <a:r>
              <a:rPr lang="en-US" smtClean="0">
                <a:sym typeface="Gill Sans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</p:sldLayoutIdLst>
  <p:transition xmlns:p14="http://schemas.microsoft.com/office/powerpoint/2010/main"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760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2049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649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0939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538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29956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34528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39100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43672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2971800"/>
            <a:ext cx="10464800" cy="3810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charset="0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  <p:sldLayoutId id="2147483818" r:id="rId8"/>
    <p:sldLayoutId id="2147483819" r:id="rId9"/>
    <p:sldLayoutId id="2147483820" r:id="rId10"/>
    <p:sldLayoutId id="2147483821" r:id="rId11"/>
  </p:sldLayoutIdLst>
  <p:transition xmlns:p14="http://schemas.microsoft.com/office/powerpoint/2010/main"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742950" indent="-28575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143000" indent="-2286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1600200" indent="-2286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057400" indent="-2286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304800"/>
            <a:ext cx="10464800" cy="1917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Futura Condensed" charset="0"/>
              </a:rPr>
              <a:t>Click to edit Master title style</a:t>
            </a:r>
          </a:p>
        </p:txBody>
      </p:sp>
      <p:sp>
        <p:nvSpPr>
          <p:cNvPr id="13315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" y="2781300"/>
            <a:ext cx="6832600" cy="6223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Futura Condensed" charset="0"/>
              </a:rPr>
              <a:t>Click to edit Master text styles</a:t>
            </a:r>
          </a:p>
          <a:p>
            <a:pPr lvl="1"/>
            <a:r>
              <a:rPr lang="en-US" smtClean="0">
                <a:sym typeface="Futura Condensed" charset="0"/>
              </a:rPr>
              <a:t>Second level</a:t>
            </a:r>
          </a:p>
          <a:p>
            <a:pPr lvl="2"/>
            <a:r>
              <a:rPr lang="en-US" smtClean="0">
                <a:sym typeface="Futura Condensed" charset="0"/>
              </a:rPr>
              <a:t>Third level</a:t>
            </a:r>
          </a:p>
          <a:p>
            <a:pPr lvl="3"/>
            <a:r>
              <a:rPr lang="en-US" smtClean="0">
                <a:sym typeface="Futura Condensed" charset="0"/>
              </a:rPr>
              <a:t>Fourth level</a:t>
            </a:r>
          </a:p>
          <a:p>
            <a:pPr lvl="4"/>
            <a:r>
              <a:rPr lang="en-US" smtClean="0">
                <a:sym typeface="Futura Condensed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2" r:id="rId1"/>
    <p:sldLayoutId id="2147483823" r:id="rId2"/>
    <p:sldLayoutId id="2147483824" r:id="rId3"/>
    <p:sldLayoutId id="2147483825" r:id="rId4"/>
    <p:sldLayoutId id="2147483826" r:id="rId5"/>
    <p:sldLayoutId id="2147483827" r:id="rId6"/>
    <p:sldLayoutId id="2147483828" r:id="rId7"/>
    <p:sldLayoutId id="2147483829" r:id="rId8"/>
    <p:sldLayoutId id="2147483830" r:id="rId9"/>
    <p:sldLayoutId id="2147483831" r:id="rId10"/>
    <p:sldLayoutId id="2147483832" r:id="rId11"/>
  </p:sldLayoutIdLst>
  <p:transition xmlns:p14="http://schemas.microsoft.com/office/powerpoint/2010/main"/>
  <p:hf hdr="0" ftr="0" dt="0"/>
  <p:txStyles>
    <p:titleStyle>
      <a:lvl1pPr marL="304800" indent="-304800" algn="l" rtl="0" eaLnBrk="0" fontAlgn="base" hangingPunct="0">
        <a:spcBef>
          <a:spcPct val="0"/>
        </a:spcBef>
        <a:spcAft>
          <a:spcPct val="0"/>
        </a:spcAft>
        <a:defRPr sz="9000">
          <a:solidFill>
            <a:srgbClr val="FFFFFF"/>
          </a:solidFill>
          <a:latin typeface="+mj-lt"/>
          <a:ea typeface="+mj-ea"/>
          <a:cs typeface="+mj-cs"/>
          <a:sym typeface="Futura Condensed" charset="0"/>
        </a:defRPr>
      </a:lvl1pPr>
      <a:lvl2pPr marL="304800" indent="-304800" algn="l" rtl="0" eaLnBrk="0" fontAlgn="base" hangingPunct="0">
        <a:spcBef>
          <a:spcPct val="0"/>
        </a:spcBef>
        <a:spcAft>
          <a:spcPct val="0"/>
        </a:spcAft>
        <a:defRPr sz="9000">
          <a:solidFill>
            <a:srgbClr val="FFFFFF"/>
          </a:solidFill>
          <a:latin typeface="Futura Condensed" charset="0"/>
          <a:ea typeface="ヒラギノ角ゴ ProN W3" charset="0"/>
          <a:cs typeface="ヒラギノ角ゴ ProN W3" charset="0"/>
          <a:sym typeface="Futura Condensed" charset="0"/>
        </a:defRPr>
      </a:lvl2pPr>
      <a:lvl3pPr marL="304800" indent="-304800" algn="l" rtl="0" eaLnBrk="0" fontAlgn="base" hangingPunct="0">
        <a:spcBef>
          <a:spcPct val="0"/>
        </a:spcBef>
        <a:spcAft>
          <a:spcPct val="0"/>
        </a:spcAft>
        <a:defRPr sz="9000">
          <a:solidFill>
            <a:srgbClr val="FFFFFF"/>
          </a:solidFill>
          <a:latin typeface="Futura Condensed" charset="0"/>
          <a:ea typeface="ヒラギノ角ゴ ProN W3" charset="0"/>
          <a:cs typeface="ヒラギノ角ゴ ProN W3" charset="0"/>
          <a:sym typeface="Futura Condensed" charset="0"/>
        </a:defRPr>
      </a:lvl3pPr>
      <a:lvl4pPr marL="304800" indent="-304800" algn="l" rtl="0" eaLnBrk="0" fontAlgn="base" hangingPunct="0">
        <a:spcBef>
          <a:spcPct val="0"/>
        </a:spcBef>
        <a:spcAft>
          <a:spcPct val="0"/>
        </a:spcAft>
        <a:defRPr sz="9000">
          <a:solidFill>
            <a:srgbClr val="FFFFFF"/>
          </a:solidFill>
          <a:latin typeface="Futura Condensed" charset="0"/>
          <a:ea typeface="ヒラギノ角ゴ ProN W3" charset="0"/>
          <a:cs typeface="ヒラギノ角ゴ ProN W3" charset="0"/>
          <a:sym typeface="Futura Condensed" charset="0"/>
        </a:defRPr>
      </a:lvl4pPr>
      <a:lvl5pPr marL="304800" indent="-304800" algn="l" rtl="0" eaLnBrk="0" fontAlgn="base" hangingPunct="0">
        <a:spcBef>
          <a:spcPct val="0"/>
        </a:spcBef>
        <a:spcAft>
          <a:spcPct val="0"/>
        </a:spcAft>
        <a:defRPr sz="9000">
          <a:solidFill>
            <a:srgbClr val="FFFFFF"/>
          </a:solidFill>
          <a:latin typeface="Futura Condensed" charset="0"/>
          <a:ea typeface="ヒラギノ角ゴ ProN W3" charset="0"/>
          <a:cs typeface="ヒラギノ角ゴ ProN W3" charset="0"/>
          <a:sym typeface="Futura Condensed" charset="0"/>
        </a:defRPr>
      </a:lvl5pPr>
      <a:lvl6pPr marL="762000" indent="-304800" algn="l" rtl="0" fontAlgn="base">
        <a:spcBef>
          <a:spcPct val="0"/>
        </a:spcBef>
        <a:spcAft>
          <a:spcPct val="0"/>
        </a:spcAft>
        <a:defRPr sz="9000">
          <a:solidFill>
            <a:srgbClr val="FFFFFF"/>
          </a:solidFill>
          <a:latin typeface="Futura Condensed" charset="0"/>
          <a:ea typeface="ヒラギノ角ゴ ProN W3" charset="0"/>
          <a:cs typeface="ヒラギノ角ゴ ProN W3" charset="0"/>
          <a:sym typeface="Futura Condensed" charset="0"/>
        </a:defRPr>
      </a:lvl6pPr>
      <a:lvl7pPr marL="1219200" indent="-304800" algn="l" rtl="0" fontAlgn="base">
        <a:spcBef>
          <a:spcPct val="0"/>
        </a:spcBef>
        <a:spcAft>
          <a:spcPct val="0"/>
        </a:spcAft>
        <a:defRPr sz="9000">
          <a:solidFill>
            <a:srgbClr val="FFFFFF"/>
          </a:solidFill>
          <a:latin typeface="Futura Condensed" charset="0"/>
          <a:ea typeface="ヒラギノ角ゴ ProN W3" charset="0"/>
          <a:cs typeface="ヒラギノ角ゴ ProN W3" charset="0"/>
          <a:sym typeface="Futura Condensed" charset="0"/>
        </a:defRPr>
      </a:lvl7pPr>
      <a:lvl8pPr marL="1676400" indent="-304800" algn="l" rtl="0" fontAlgn="base">
        <a:spcBef>
          <a:spcPct val="0"/>
        </a:spcBef>
        <a:spcAft>
          <a:spcPct val="0"/>
        </a:spcAft>
        <a:defRPr sz="9000">
          <a:solidFill>
            <a:srgbClr val="FFFFFF"/>
          </a:solidFill>
          <a:latin typeface="Futura Condensed" charset="0"/>
          <a:ea typeface="ヒラギノ角ゴ ProN W3" charset="0"/>
          <a:cs typeface="ヒラギノ角ゴ ProN W3" charset="0"/>
          <a:sym typeface="Futura Condensed" charset="0"/>
        </a:defRPr>
      </a:lvl8pPr>
      <a:lvl9pPr marL="2133600" indent="-304800" algn="l" rtl="0" fontAlgn="base">
        <a:spcBef>
          <a:spcPct val="0"/>
        </a:spcBef>
        <a:spcAft>
          <a:spcPct val="0"/>
        </a:spcAft>
        <a:defRPr sz="9000">
          <a:solidFill>
            <a:srgbClr val="FFFFFF"/>
          </a:solidFill>
          <a:latin typeface="Futura Condensed" charset="0"/>
          <a:ea typeface="ヒラギノ角ゴ ProN W3" charset="0"/>
          <a:cs typeface="ヒラギノ角ゴ ProN W3" charset="0"/>
          <a:sym typeface="Futura Condensed" charset="0"/>
        </a:defRPr>
      </a:lvl9pPr>
    </p:titleStyle>
    <p:bodyStyle>
      <a:lvl1pPr marL="1535113" indent="-1535113" algn="l" rtl="0" eaLnBrk="0" fontAlgn="base" hangingPunct="0">
        <a:spcBef>
          <a:spcPts val="2800"/>
        </a:spcBef>
        <a:spcAft>
          <a:spcPct val="0"/>
        </a:spcAft>
        <a:buSzPct val="155000"/>
        <a:buChar char="•"/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1pPr>
      <a:lvl2pPr marL="2181225" indent="-949325" algn="l" rtl="0" eaLnBrk="0" fontAlgn="base" hangingPunct="0">
        <a:spcBef>
          <a:spcPts val="2800"/>
        </a:spcBef>
        <a:spcAft>
          <a:spcPct val="0"/>
        </a:spcAft>
        <a:buSzPct val="155000"/>
        <a:buChar char="•"/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2pPr>
      <a:lvl3pPr marL="2879725" indent="-949325" algn="l" rtl="0" eaLnBrk="0" fontAlgn="base" hangingPunct="0">
        <a:spcBef>
          <a:spcPts val="2800"/>
        </a:spcBef>
        <a:spcAft>
          <a:spcPct val="0"/>
        </a:spcAft>
        <a:buSzPct val="155000"/>
        <a:buChar char="•"/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3pPr>
      <a:lvl4pPr marL="3565525" indent="-949325" algn="l" rtl="0" eaLnBrk="0" fontAlgn="base" hangingPunct="0">
        <a:spcBef>
          <a:spcPts val="2800"/>
        </a:spcBef>
        <a:spcAft>
          <a:spcPct val="0"/>
        </a:spcAft>
        <a:buSzPct val="155000"/>
        <a:buChar char="•"/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4pPr>
      <a:lvl5pPr marL="4251325" indent="-949325" algn="l" rtl="0" eaLnBrk="0" fontAlgn="base" hangingPunct="0">
        <a:spcBef>
          <a:spcPts val="2800"/>
        </a:spcBef>
        <a:spcAft>
          <a:spcPct val="0"/>
        </a:spcAft>
        <a:buSzPct val="155000"/>
        <a:buChar char="•"/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5pPr>
      <a:lvl6pPr marL="4708525" indent="-949325" algn="l" rtl="0" fontAlgn="base">
        <a:spcBef>
          <a:spcPts val="2800"/>
        </a:spcBef>
        <a:spcAft>
          <a:spcPct val="0"/>
        </a:spcAft>
        <a:buSzPct val="155000"/>
        <a:buChar char="•"/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6pPr>
      <a:lvl7pPr marL="5165725" indent="-949325" algn="l" rtl="0" fontAlgn="base">
        <a:spcBef>
          <a:spcPts val="2800"/>
        </a:spcBef>
        <a:spcAft>
          <a:spcPct val="0"/>
        </a:spcAft>
        <a:buSzPct val="155000"/>
        <a:buChar char="•"/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7pPr>
      <a:lvl8pPr marL="5622925" indent="-949325" algn="l" rtl="0" fontAlgn="base">
        <a:spcBef>
          <a:spcPts val="2800"/>
        </a:spcBef>
        <a:spcAft>
          <a:spcPct val="0"/>
        </a:spcAft>
        <a:buSzPct val="155000"/>
        <a:buChar char="•"/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8pPr>
      <a:lvl9pPr marL="6080125" indent="-949325" algn="l" rtl="0" fontAlgn="base">
        <a:spcBef>
          <a:spcPts val="2800"/>
        </a:spcBef>
        <a:spcAft>
          <a:spcPct val="0"/>
        </a:spcAft>
        <a:buSzPct val="155000"/>
        <a:buChar char="•"/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304800"/>
            <a:ext cx="10464800" cy="1917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Futura Condensed" charset="0"/>
              </a:rPr>
              <a:t>Click to edit Master title style</a:t>
            </a:r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" y="2781300"/>
            <a:ext cx="12979400" cy="6223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Futura Condensed" charset="0"/>
              </a:rPr>
              <a:t>Click to edit Master text styles</a:t>
            </a:r>
          </a:p>
          <a:p>
            <a:pPr lvl="1"/>
            <a:r>
              <a:rPr lang="en-US" smtClean="0">
                <a:sym typeface="Futura Condensed" charset="0"/>
              </a:rPr>
              <a:t>Second level</a:t>
            </a:r>
          </a:p>
          <a:p>
            <a:pPr lvl="2"/>
            <a:r>
              <a:rPr lang="en-US" smtClean="0">
                <a:sym typeface="Futura Condensed" charset="0"/>
              </a:rPr>
              <a:t>Third level</a:t>
            </a:r>
          </a:p>
          <a:p>
            <a:pPr lvl="3"/>
            <a:r>
              <a:rPr lang="en-US" smtClean="0">
                <a:sym typeface="Futura Condensed" charset="0"/>
              </a:rPr>
              <a:t>Fourth level</a:t>
            </a:r>
          </a:p>
          <a:p>
            <a:pPr lvl="4"/>
            <a:r>
              <a:rPr lang="en-US" smtClean="0">
                <a:sym typeface="Futura Condensed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3" r:id="rId1"/>
    <p:sldLayoutId id="2147483834" r:id="rId2"/>
    <p:sldLayoutId id="2147483835" r:id="rId3"/>
    <p:sldLayoutId id="2147483836" r:id="rId4"/>
    <p:sldLayoutId id="2147483837" r:id="rId5"/>
    <p:sldLayoutId id="2147483838" r:id="rId6"/>
    <p:sldLayoutId id="2147483839" r:id="rId7"/>
    <p:sldLayoutId id="2147483840" r:id="rId8"/>
    <p:sldLayoutId id="2147483841" r:id="rId9"/>
    <p:sldLayoutId id="2147483842" r:id="rId10"/>
    <p:sldLayoutId id="2147483843" r:id="rId11"/>
  </p:sldLayoutIdLst>
  <p:transition xmlns:p14="http://schemas.microsoft.com/office/powerpoint/2010/main"/>
  <p:hf hdr="0" ftr="0" dt="0"/>
  <p:txStyles>
    <p:titleStyle>
      <a:lvl1pPr marL="304800" indent="-304800" algn="l" rtl="0" eaLnBrk="0" fontAlgn="base" hangingPunct="0">
        <a:spcBef>
          <a:spcPct val="0"/>
        </a:spcBef>
        <a:spcAft>
          <a:spcPct val="0"/>
        </a:spcAft>
        <a:defRPr sz="9000">
          <a:solidFill>
            <a:srgbClr val="FFFFFF"/>
          </a:solidFill>
          <a:latin typeface="+mj-lt"/>
          <a:ea typeface="+mj-ea"/>
          <a:cs typeface="+mj-cs"/>
          <a:sym typeface="Futura Condensed" charset="0"/>
        </a:defRPr>
      </a:lvl1pPr>
      <a:lvl2pPr marL="304800" indent="-304800" algn="l" rtl="0" eaLnBrk="0" fontAlgn="base" hangingPunct="0">
        <a:spcBef>
          <a:spcPct val="0"/>
        </a:spcBef>
        <a:spcAft>
          <a:spcPct val="0"/>
        </a:spcAft>
        <a:defRPr sz="9000">
          <a:solidFill>
            <a:srgbClr val="FFFFFF"/>
          </a:solidFill>
          <a:latin typeface="Futura Condensed" charset="0"/>
          <a:ea typeface="ヒラギノ角ゴ ProN W3" charset="0"/>
          <a:cs typeface="ヒラギノ角ゴ ProN W3" charset="0"/>
          <a:sym typeface="Futura Condensed" charset="0"/>
        </a:defRPr>
      </a:lvl2pPr>
      <a:lvl3pPr marL="304800" indent="-304800" algn="l" rtl="0" eaLnBrk="0" fontAlgn="base" hangingPunct="0">
        <a:spcBef>
          <a:spcPct val="0"/>
        </a:spcBef>
        <a:spcAft>
          <a:spcPct val="0"/>
        </a:spcAft>
        <a:defRPr sz="9000">
          <a:solidFill>
            <a:srgbClr val="FFFFFF"/>
          </a:solidFill>
          <a:latin typeface="Futura Condensed" charset="0"/>
          <a:ea typeface="ヒラギノ角ゴ ProN W3" charset="0"/>
          <a:cs typeface="ヒラギノ角ゴ ProN W3" charset="0"/>
          <a:sym typeface="Futura Condensed" charset="0"/>
        </a:defRPr>
      </a:lvl3pPr>
      <a:lvl4pPr marL="304800" indent="-304800" algn="l" rtl="0" eaLnBrk="0" fontAlgn="base" hangingPunct="0">
        <a:spcBef>
          <a:spcPct val="0"/>
        </a:spcBef>
        <a:spcAft>
          <a:spcPct val="0"/>
        </a:spcAft>
        <a:defRPr sz="9000">
          <a:solidFill>
            <a:srgbClr val="FFFFFF"/>
          </a:solidFill>
          <a:latin typeface="Futura Condensed" charset="0"/>
          <a:ea typeface="ヒラギノ角ゴ ProN W3" charset="0"/>
          <a:cs typeface="ヒラギノ角ゴ ProN W3" charset="0"/>
          <a:sym typeface="Futura Condensed" charset="0"/>
        </a:defRPr>
      </a:lvl4pPr>
      <a:lvl5pPr marL="304800" indent="-304800" algn="l" rtl="0" eaLnBrk="0" fontAlgn="base" hangingPunct="0">
        <a:spcBef>
          <a:spcPct val="0"/>
        </a:spcBef>
        <a:spcAft>
          <a:spcPct val="0"/>
        </a:spcAft>
        <a:defRPr sz="9000">
          <a:solidFill>
            <a:srgbClr val="FFFFFF"/>
          </a:solidFill>
          <a:latin typeface="Futura Condensed" charset="0"/>
          <a:ea typeface="ヒラギノ角ゴ ProN W3" charset="0"/>
          <a:cs typeface="ヒラギノ角ゴ ProN W3" charset="0"/>
          <a:sym typeface="Futura Condensed" charset="0"/>
        </a:defRPr>
      </a:lvl5pPr>
      <a:lvl6pPr marL="762000" indent="-304800" algn="l" rtl="0" fontAlgn="base">
        <a:spcBef>
          <a:spcPct val="0"/>
        </a:spcBef>
        <a:spcAft>
          <a:spcPct val="0"/>
        </a:spcAft>
        <a:defRPr sz="9000">
          <a:solidFill>
            <a:srgbClr val="FFFFFF"/>
          </a:solidFill>
          <a:latin typeface="Futura Condensed" charset="0"/>
          <a:ea typeface="ヒラギノ角ゴ ProN W3" charset="0"/>
          <a:cs typeface="ヒラギノ角ゴ ProN W3" charset="0"/>
          <a:sym typeface="Futura Condensed" charset="0"/>
        </a:defRPr>
      </a:lvl6pPr>
      <a:lvl7pPr marL="1219200" indent="-304800" algn="l" rtl="0" fontAlgn="base">
        <a:spcBef>
          <a:spcPct val="0"/>
        </a:spcBef>
        <a:spcAft>
          <a:spcPct val="0"/>
        </a:spcAft>
        <a:defRPr sz="9000">
          <a:solidFill>
            <a:srgbClr val="FFFFFF"/>
          </a:solidFill>
          <a:latin typeface="Futura Condensed" charset="0"/>
          <a:ea typeface="ヒラギノ角ゴ ProN W3" charset="0"/>
          <a:cs typeface="ヒラギノ角ゴ ProN W3" charset="0"/>
          <a:sym typeface="Futura Condensed" charset="0"/>
        </a:defRPr>
      </a:lvl7pPr>
      <a:lvl8pPr marL="1676400" indent="-304800" algn="l" rtl="0" fontAlgn="base">
        <a:spcBef>
          <a:spcPct val="0"/>
        </a:spcBef>
        <a:spcAft>
          <a:spcPct val="0"/>
        </a:spcAft>
        <a:defRPr sz="9000">
          <a:solidFill>
            <a:srgbClr val="FFFFFF"/>
          </a:solidFill>
          <a:latin typeface="Futura Condensed" charset="0"/>
          <a:ea typeface="ヒラギノ角ゴ ProN W3" charset="0"/>
          <a:cs typeface="ヒラギノ角ゴ ProN W3" charset="0"/>
          <a:sym typeface="Futura Condensed" charset="0"/>
        </a:defRPr>
      </a:lvl8pPr>
      <a:lvl9pPr marL="2133600" indent="-304800" algn="l" rtl="0" fontAlgn="base">
        <a:spcBef>
          <a:spcPct val="0"/>
        </a:spcBef>
        <a:spcAft>
          <a:spcPct val="0"/>
        </a:spcAft>
        <a:defRPr sz="9000">
          <a:solidFill>
            <a:srgbClr val="FFFFFF"/>
          </a:solidFill>
          <a:latin typeface="Futura Condensed" charset="0"/>
          <a:ea typeface="ヒラギノ角ゴ ProN W3" charset="0"/>
          <a:cs typeface="ヒラギノ角ゴ ProN W3" charset="0"/>
          <a:sym typeface="Futura Condensed" charset="0"/>
        </a:defRPr>
      </a:lvl9pPr>
    </p:titleStyle>
    <p:bodyStyle>
      <a:lvl1pPr marL="1535113" indent="-1535113" algn="l" rtl="0" eaLnBrk="0" fontAlgn="base" hangingPunct="0">
        <a:spcBef>
          <a:spcPts val="2800"/>
        </a:spcBef>
        <a:spcAft>
          <a:spcPct val="0"/>
        </a:spcAft>
        <a:buSzPct val="155000"/>
        <a:buChar char="•"/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1pPr>
      <a:lvl2pPr marL="2181225" indent="-949325" algn="l" rtl="0" eaLnBrk="0" fontAlgn="base" hangingPunct="0">
        <a:spcBef>
          <a:spcPts val="2800"/>
        </a:spcBef>
        <a:spcAft>
          <a:spcPct val="0"/>
        </a:spcAft>
        <a:buSzPct val="155000"/>
        <a:buChar char="•"/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2pPr>
      <a:lvl3pPr marL="2879725" indent="-949325" algn="l" rtl="0" eaLnBrk="0" fontAlgn="base" hangingPunct="0">
        <a:spcBef>
          <a:spcPts val="2800"/>
        </a:spcBef>
        <a:spcAft>
          <a:spcPct val="0"/>
        </a:spcAft>
        <a:buSzPct val="155000"/>
        <a:buChar char="•"/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3pPr>
      <a:lvl4pPr marL="3565525" indent="-949325" algn="l" rtl="0" eaLnBrk="0" fontAlgn="base" hangingPunct="0">
        <a:spcBef>
          <a:spcPts val="2800"/>
        </a:spcBef>
        <a:spcAft>
          <a:spcPct val="0"/>
        </a:spcAft>
        <a:buSzPct val="155000"/>
        <a:buChar char="•"/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4pPr>
      <a:lvl5pPr marL="4251325" indent="-949325" algn="l" rtl="0" eaLnBrk="0" fontAlgn="base" hangingPunct="0">
        <a:spcBef>
          <a:spcPts val="2800"/>
        </a:spcBef>
        <a:spcAft>
          <a:spcPct val="0"/>
        </a:spcAft>
        <a:buSzPct val="155000"/>
        <a:buChar char="•"/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5pPr>
      <a:lvl6pPr marL="4708525" indent="-949325" algn="l" rtl="0" fontAlgn="base">
        <a:spcBef>
          <a:spcPts val="2800"/>
        </a:spcBef>
        <a:spcAft>
          <a:spcPct val="0"/>
        </a:spcAft>
        <a:buSzPct val="155000"/>
        <a:buChar char="•"/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6pPr>
      <a:lvl7pPr marL="5165725" indent="-949325" algn="l" rtl="0" fontAlgn="base">
        <a:spcBef>
          <a:spcPts val="2800"/>
        </a:spcBef>
        <a:spcAft>
          <a:spcPct val="0"/>
        </a:spcAft>
        <a:buSzPct val="155000"/>
        <a:buChar char="•"/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7pPr>
      <a:lvl8pPr marL="5622925" indent="-949325" algn="l" rtl="0" fontAlgn="base">
        <a:spcBef>
          <a:spcPts val="2800"/>
        </a:spcBef>
        <a:spcAft>
          <a:spcPct val="0"/>
        </a:spcAft>
        <a:buSzPct val="155000"/>
        <a:buChar char="•"/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8pPr>
      <a:lvl9pPr marL="6080125" indent="-949325" algn="l" rtl="0" fontAlgn="base">
        <a:spcBef>
          <a:spcPts val="2800"/>
        </a:spcBef>
        <a:spcAft>
          <a:spcPct val="0"/>
        </a:spcAft>
        <a:buSzPct val="155000"/>
        <a:buChar char="•"/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304800"/>
            <a:ext cx="10464800" cy="1917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Futura Condensed" charset="0"/>
              </a:rPr>
              <a:t>Click to edit Master title style</a:t>
            </a:r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" y="2781300"/>
            <a:ext cx="6832600" cy="6223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Futura Condensed" charset="0"/>
              </a:rPr>
              <a:t>Click to edit Master text styles</a:t>
            </a:r>
          </a:p>
          <a:p>
            <a:pPr lvl="1"/>
            <a:r>
              <a:rPr lang="en-US" smtClean="0">
                <a:sym typeface="Futura Condensed" charset="0"/>
              </a:rPr>
              <a:t>Second level</a:t>
            </a:r>
          </a:p>
          <a:p>
            <a:pPr lvl="2"/>
            <a:r>
              <a:rPr lang="en-US" smtClean="0">
                <a:sym typeface="Futura Condensed" charset="0"/>
              </a:rPr>
              <a:t>Third level</a:t>
            </a:r>
          </a:p>
          <a:p>
            <a:pPr lvl="3"/>
            <a:r>
              <a:rPr lang="en-US" smtClean="0">
                <a:sym typeface="Futura Condensed" charset="0"/>
              </a:rPr>
              <a:t>Fourth level</a:t>
            </a:r>
          </a:p>
          <a:p>
            <a:pPr lvl="4"/>
            <a:r>
              <a:rPr lang="en-US" smtClean="0">
                <a:sym typeface="Futura Condensed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4" r:id="rId1"/>
    <p:sldLayoutId id="2147483845" r:id="rId2"/>
    <p:sldLayoutId id="2147483846" r:id="rId3"/>
    <p:sldLayoutId id="2147483847" r:id="rId4"/>
    <p:sldLayoutId id="2147483848" r:id="rId5"/>
    <p:sldLayoutId id="2147483849" r:id="rId6"/>
    <p:sldLayoutId id="2147483850" r:id="rId7"/>
    <p:sldLayoutId id="2147483851" r:id="rId8"/>
    <p:sldLayoutId id="2147483852" r:id="rId9"/>
    <p:sldLayoutId id="2147483853" r:id="rId10"/>
    <p:sldLayoutId id="2147483854" r:id="rId11"/>
  </p:sldLayoutIdLst>
  <p:transition xmlns:p14="http://schemas.microsoft.com/office/powerpoint/2010/main"/>
  <p:hf hdr="0" ftr="0" dt="0"/>
  <p:txStyles>
    <p:titleStyle>
      <a:lvl1pPr marL="304800" indent="-304800" algn="l" rtl="0" eaLnBrk="0" fontAlgn="base" hangingPunct="0">
        <a:spcBef>
          <a:spcPct val="0"/>
        </a:spcBef>
        <a:spcAft>
          <a:spcPct val="0"/>
        </a:spcAft>
        <a:defRPr sz="9000">
          <a:solidFill>
            <a:srgbClr val="FFFFFF"/>
          </a:solidFill>
          <a:latin typeface="+mj-lt"/>
          <a:ea typeface="+mj-ea"/>
          <a:cs typeface="+mj-cs"/>
          <a:sym typeface="Futura Condensed" charset="0"/>
        </a:defRPr>
      </a:lvl1pPr>
      <a:lvl2pPr marL="304800" indent="-304800" algn="l" rtl="0" eaLnBrk="0" fontAlgn="base" hangingPunct="0">
        <a:spcBef>
          <a:spcPct val="0"/>
        </a:spcBef>
        <a:spcAft>
          <a:spcPct val="0"/>
        </a:spcAft>
        <a:defRPr sz="9000">
          <a:solidFill>
            <a:srgbClr val="FFFFFF"/>
          </a:solidFill>
          <a:latin typeface="Futura Condensed" charset="0"/>
          <a:ea typeface="ヒラギノ角ゴ ProN W3" charset="0"/>
          <a:cs typeface="ヒラギノ角ゴ ProN W3" charset="0"/>
          <a:sym typeface="Futura Condensed" charset="0"/>
        </a:defRPr>
      </a:lvl2pPr>
      <a:lvl3pPr marL="304800" indent="-304800" algn="l" rtl="0" eaLnBrk="0" fontAlgn="base" hangingPunct="0">
        <a:spcBef>
          <a:spcPct val="0"/>
        </a:spcBef>
        <a:spcAft>
          <a:spcPct val="0"/>
        </a:spcAft>
        <a:defRPr sz="9000">
          <a:solidFill>
            <a:srgbClr val="FFFFFF"/>
          </a:solidFill>
          <a:latin typeface="Futura Condensed" charset="0"/>
          <a:ea typeface="ヒラギノ角ゴ ProN W3" charset="0"/>
          <a:cs typeface="ヒラギノ角ゴ ProN W3" charset="0"/>
          <a:sym typeface="Futura Condensed" charset="0"/>
        </a:defRPr>
      </a:lvl3pPr>
      <a:lvl4pPr marL="304800" indent="-304800" algn="l" rtl="0" eaLnBrk="0" fontAlgn="base" hangingPunct="0">
        <a:spcBef>
          <a:spcPct val="0"/>
        </a:spcBef>
        <a:spcAft>
          <a:spcPct val="0"/>
        </a:spcAft>
        <a:defRPr sz="9000">
          <a:solidFill>
            <a:srgbClr val="FFFFFF"/>
          </a:solidFill>
          <a:latin typeface="Futura Condensed" charset="0"/>
          <a:ea typeface="ヒラギノ角ゴ ProN W3" charset="0"/>
          <a:cs typeface="ヒラギノ角ゴ ProN W3" charset="0"/>
          <a:sym typeface="Futura Condensed" charset="0"/>
        </a:defRPr>
      </a:lvl4pPr>
      <a:lvl5pPr marL="304800" indent="-304800" algn="l" rtl="0" eaLnBrk="0" fontAlgn="base" hangingPunct="0">
        <a:spcBef>
          <a:spcPct val="0"/>
        </a:spcBef>
        <a:spcAft>
          <a:spcPct val="0"/>
        </a:spcAft>
        <a:defRPr sz="9000">
          <a:solidFill>
            <a:srgbClr val="FFFFFF"/>
          </a:solidFill>
          <a:latin typeface="Futura Condensed" charset="0"/>
          <a:ea typeface="ヒラギノ角ゴ ProN W3" charset="0"/>
          <a:cs typeface="ヒラギノ角ゴ ProN W3" charset="0"/>
          <a:sym typeface="Futura Condensed" charset="0"/>
        </a:defRPr>
      </a:lvl5pPr>
      <a:lvl6pPr marL="762000" indent="-304800" algn="l" rtl="0" fontAlgn="base">
        <a:spcBef>
          <a:spcPct val="0"/>
        </a:spcBef>
        <a:spcAft>
          <a:spcPct val="0"/>
        </a:spcAft>
        <a:defRPr sz="9000">
          <a:solidFill>
            <a:srgbClr val="FFFFFF"/>
          </a:solidFill>
          <a:latin typeface="Futura Condensed" charset="0"/>
          <a:ea typeface="ヒラギノ角ゴ ProN W3" charset="0"/>
          <a:cs typeface="ヒラギノ角ゴ ProN W3" charset="0"/>
          <a:sym typeface="Futura Condensed" charset="0"/>
        </a:defRPr>
      </a:lvl6pPr>
      <a:lvl7pPr marL="1219200" indent="-304800" algn="l" rtl="0" fontAlgn="base">
        <a:spcBef>
          <a:spcPct val="0"/>
        </a:spcBef>
        <a:spcAft>
          <a:spcPct val="0"/>
        </a:spcAft>
        <a:defRPr sz="9000">
          <a:solidFill>
            <a:srgbClr val="FFFFFF"/>
          </a:solidFill>
          <a:latin typeface="Futura Condensed" charset="0"/>
          <a:ea typeface="ヒラギノ角ゴ ProN W3" charset="0"/>
          <a:cs typeface="ヒラギノ角ゴ ProN W3" charset="0"/>
          <a:sym typeface="Futura Condensed" charset="0"/>
        </a:defRPr>
      </a:lvl7pPr>
      <a:lvl8pPr marL="1676400" indent="-304800" algn="l" rtl="0" fontAlgn="base">
        <a:spcBef>
          <a:spcPct val="0"/>
        </a:spcBef>
        <a:spcAft>
          <a:spcPct val="0"/>
        </a:spcAft>
        <a:defRPr sz="9000">
          <a:solidFill>
            <a:srgbClr val="FFFFFF"/>
          </a:solidFill>
          <a:latin typeface="Futura Condensed" charset="0"/>
          <a:ea typeface="ヒラギノ角ゴ ProN W3" charset="0"/>
          <a:cs typeface="ヒラギノ角ゴ ProN W3" charset="0"/>
          <a:sym typeface="Futura Condensed" charset="0"/>
        </a:defRPr>
      </a:lvl8pPr>
      <a:lvl9pPr marL="2133600" indent="-304800" algn="l" rtl="0" fontAlgn="base">
        <a:spcBef>
          <a:spcPct val="0"/>
        </a:spcBef>
        <a:spcAft>
          <a:spcPct val="0"/>
        </a:spcAft>
        <a:defRPr sz="9000">
          <a:solidFill>
            <a:srgbClr val="FFFFFF"/>
          </a:solidFill>
          <a:latin typeface="Futura Condensed" charset="0"/>
          <a:ea typeface="ヒラギノ角ゴ ProN W3" charset="0"/>
          <a:cs typeface="ヒラギノ角ゴ ProN W3" charset="0"/>
          <a:sym typeface="Futura Condensed" charset="0"/>
        </a:defRPr>
      </a:lvl9pPr>
    </p:titleStyle>
    <p:bodyStyle>
      <a:lvl1pPr marL="1535113" indent="-1535113" algn="l" rtl="0" eaLnBrk="0" fontAlgn="base" hangingPunct="0">
        <a:spcBef>
          <a:spcPts val="2800"/>
        </a:spcBef>
        <a:spcAft>
          <a:spcPct val="0"/>
        </a:spcAft>
        <a:buSzPct val="155000"/>
        <a:buChar char="•"/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1pPr>
      <a:lvl2pPr marL="2181225" indent="-949325" algn="l" rtl="0" eaLnBrk="0" fontAlgn="base" hangingPunct="0">
        <a:spcBef>
          <a:spcPts val="2800"/>
        </a:spcBef>
        <a:spcAft>
          <a:spcPct val="0"/>
        </a:spcAft>
        <a:buSzPct val="155000"/>
        <a:buChar char="•"/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2pPr>
      <a:lvl3pPr marL="2879725" indent="-949325" algn="l" rtl="0" eaLnBrk="0" fontAlgn="base" hangingPunct="0">
        <a:spcBef>
          <a:spcPts val="2800"/>
        </a:spcBef>
        <a:spcAft>
          <a:spcPct val="0"/>
        </a:spcAft>
        <a:buSzPct val="155000"/>
        <a:buChar char="•"/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3pPr>
      <a:lvl4pPr marL="3565525" indent="-949325" algn="l" rtl="0" eaLnBrk="0" fontAlgn="base" hangingPunct="0">
        <a:spcBef>
          <a:spcPts val="2800"/>
        </a:spcBef>
        <a:spcAft>
          <a:spcPct val="0"/>
        </a:spcAft>
        <a:buSzPct val="155000"/>
        <a:buChar char="•"/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4pPr>
      <a:lvl5pPr marL="4251325" indent="-949325" algn="l" rtl="0" eaLnBrk="0" fontAlgn="base" hangingPunct="0">
        <a:spcBef>
          <a:spcPts val="2800"/>
        </a:spcBef>
        <a:spcAft>
          <a:spcPct val="0"/>
        </a:spcAft>
        <a:buSzPct val="155000"/>
        <a:buChar char="•"/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5pPr>
      <a:lvl6pPr marL="4708525" indent="-949325" algn="l" rtl="0" fontAlgn="base">
        <a:spcBef>
          <a:spcPts val="2800"/>
        </a:spcBef>
        <a:spcAft>
          <a:spcPct val="0"/>
        </a:spcAft>
        <a:buSzPct val="155000"/>
        <a:buChar char="•"/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6pPr>
      <a:lvl7pPr marL="5165725" indent="-949325" algn="l" rtl="0" fontAlgn="base">
        <a:spcBef>
          <a:spcPts val="2800"/>
        </a:spcBef>
        <a:spcAft>
          <a:spcPct val="0"/>
        </a:spcAft>
        <a:buSzPct val="155000"/>
        <a:buChar char="•"/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7pPr>
      <a:lvl8pPr marL="5622925" indent="-949325" algn="l" rtl="0" fontAlgn="base">
        <a:spcBef>
          <a:spcPts val="2800"/>
        </a:spcBef>
        <a:spcAft>
          <a:spcPct val="0"/>
        </a:spcAft>
        <a:buSzPct val="155000"/>
        <a:buChar char="•"/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8pPr>
      <a:lvl9pPr marL="6080125" indent="-949325" algn="l" rtl="0" fontAlgn="base">
        <a:spcBef>
          <a:spcPts val="2800"/>
        </a:spcBef>
        <a:spcAft>
          <a:spcPct val="0"/>
        </a:spcAft>
        <a:buSzPct val="155000"/>
        <a:buChar char="•"/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304800"/>
            <a:ext cx="10464800" cy="1917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Futura Condensed" charset="0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5" r:id="rId1"/>
    <p:sldLayoutId id="2147483856" r:id="rId2"/>
    <p:sldLayoutId id="2147483857" r:id="rId3"/>
    <p:sldLayoutId id="2147483858" r:id="rId4"/>
    <p:sldLayoutId id="2147483859" r:id="rId5"/>
    <p:sldLayoutId id="2147483860" r:id="rId6"/>
    <p:sldLayoutId id="2147483861" r:id="rId7"/>
    <p:sldLayoutId id="2147483862" r:id="rId8"/>
    <p:sldLayoutId id="2147483863" r:id="rId9"/>
    <p:sldLayoutId id="2147483864" r:id="rId10"/>
    <p:sldLayoutId id="2147483865" r:id="rId11"/>
  </p:sldLayoutIdLst>
  <p:transition xmlns:p14="http://schemas.microsoft.com/office/powerpoint/2010/main"/>
  <p:hf hdr="0" ftr="0" dt="0"/>
  <p:txStyles>
    <p:titleStyle>
      <a:lvl1pPr marL="304800" indent="-304800" algn="l" rtl="0" eaLnBrk="0" fontAlgn="base" hangingPunct="0">
        <a:spcBef>
          <a:spcPct val="0"/>
        </a:spcBef>
        <a:spcAft>
          <a:spcPct val="0"/>
        </a:spcAft>
        <a:defRPr sz="9000">
          <a:solidFill>
            <a:srgbClr val="FFFFFF"/>
          </a:solidFill>
          <a:latin typeface="+mj-lt"/>
          <a:ea typeface="+mj-ea"/>
          <a:cs typeface="+mj-cs"/>
          <a:sym typeface="Futura Condensed" charset="0"/>
        </a:defRPr>
      </a:lvl1pPr>
      <a:lvl2pPr marL="304800" indent="-304800" algn="l" rtl="0" eaLnBrk="0" fontAlgn="base" hangingPunct="0">
        <a:spcBef>
          <a:spcPct val="0"/>
        </a:spcBef>
        <a:spcAft>
          <a:spcPct val="0"/>
        </a:spcAft>
        <a:defRPr sz="9000">
          <a:solidFill>
            <a:srgbClr val="FFFFFF"/>
          </a:solidFill>
          <a:latin typeface="Futura Condensed" charset="0"/>
          <a:ea typeface="ヒラギノ角ゴ ProN W3" charset="0"/>
          <a:cs typeface="ヒラギノ角ゴ ProN W3" charset="0"/>
          <a:sym typeface="Futura Condensed" charset="0"/>
        </a:defRPr>
      </a:lvl2pPr>
      <a:lvl3pPr marL="304800" indent="-304800" algn="l" rtl="0" eaLnBrk="0" fontAlgn="base" hangingPunct="0">
        <a:spcBef>
          <a:spcPct val="0"/>
        </a:spcBef>
        <a:spcAft>
          <a:spcPct val="0"/>
        </a:spcAft>
        <a:defRPr sz="9000">
          <a:solidFill>
            <a:srgbClr val="FFFFFF"/>
          </a:solidFill>
          <a:latin typeface="Futura Condensed" charset="0"/>
          <a:ea typeface="ヒラギノ角ゴ ProN W3" charset="0"/>
          <a:cs typeface="ヒラギノ角ゴ ProN W3" charset="0"/>
          <a:sym typeface="Futura Condensed" charset="0"/>
        </a:defRPr>
      </a:lvl3pPr>
      <a:lvl4pPr marL="304800" indent="-304800" algn="l" rtl="0" eaLnBrk="0" fontAlgn="base" hangingPunct="0">
        <a:spcBef>
          <a:spcPct val="0"/>
        </a:spcBef>
        <a:spcAft>
          <a:spcPct val="0"/>
        </a:spcAft>
        <a:defRPr sz="9000">
          <a:solidFill>
            <a:srgbClr val="FFFFFF"/>
          </a:solidFill>
          <a:latin typeface="Futura Condensed" charset="0"/>
          <a:ea typeface="ヒラギノ角ゴ ProN W3" charset="0"/>
          <a:cs typeface="ヒラギノ角ゴ ProN W3" charset="0"/>
          <a:sym typeface="Futura Condensed" charset="0"/>
        </a:defRPr>
      </a:lvl4pPr>
      <a:lvl5pPr marL="304800" indent="-304800" algn="l" rtl="0" eaLnBrk="0" fontAlgn="base" hangingPunct="0">
        <a:spcBef>
          <a:spcPct val="0"/>
        </a:spcBef>
        <a:spcAft>
          <a:spcPct val="0"/>
        </a:spcAft>
        <a:defRPr sz="9000">
          <a:solidFill>
            <a:srgbClr val="FFFFFF"/>
          </a:solidFill>
          <a:latin typeface="Futura Condensed" charset="0"/>
          <a:ea typeface="ヒラギノ角ゴ ProN W3" charset="0"/>
          <a:cs typeface="ヒラギノ角ゴ ProN W3" charset="0"/>
          <a:sym typeface="Futura Condensed" charset="0"/>
        </a:defRPr>
      </a:lvl5pPr>
      <a:lvl6pPr marL="762000" indent="-304800" algn="l" rtl="0" fontAlgn="base">
        <a:spcBef>
          <a:spcPct val="0"/>
        </a:spcBef>
        <a:spcAft>
          <a:spcPct val="0"/>
        </a:spcAft>
        <a:defRPr sz="9000">
          <a:solidFill>
            <a:srgbClr val="FFFFFF"/>
          </a:solidFill>
          <a:latin typeface="Futura Condensed" charset="0"/>
          <a:ea typeface="ヒラギノ角ゴ ProN W3" charset="0"/>
          <a:cs typeface="ヒラギノ角ゴ ProN W3" charset="0"/>
          <a:sym typeface="Futura Condensed" charset="0"/>
        </a:defRPr>
      </a:lvl6pPr>
      <a:lvl7pPr marL="1219200" indent="-304800" algn="l" rtl="0" fontAlgn="base">
        <a:spcBef>
          <a:spcPct val="0"/>
        </a:spcBef>
        <a:spcAft>
          <a:spcPct val="0"/>
        </a:spcAft>
        <a:defRPr sz="9000">
          <a:solidFill>
            <a:srgbClr val="FFFFFF"/>
          </a:solidFill>
          <a:latin typeface="Futura Condensed" charset="0"/>
          <a:ea typeface="ヒラギノ角ゴ ProN W3" charset="0"/>
          <a:cs typeface="ヒラギノ角ゴ ProN W3" charset="0"/>
          <a:sym typeface="Futura Condensed" charset="0"/>
        </a:defRPr>
      </a:lvl7pPr>
      <a:lvl8pPr marL="1676400" indent="-304800" algn="l" rtl="0" fontAlgn="base">
        <a:spcBef>
          <a:spcPct val="0"/>
        </a:spcBef>
        <a:spcAft>
          <a:spcPct val="0"/>
        </a:spcAft>
        <a:defRPr sz="9000">
          <a:solidFill>
            <a:srgbClr val="FFFFFF"/>
          </a:solidFill>
          <a:latin typeface="Futura Condensed" charset="0"/>
          <a:ea typeface="ヒラギノ角ゴ ProN W3" charset="0"/>
          <a:cs typeface="ヒラギノ角ゴ ProN W3" charset="0"/>
          <a:sym typeface="Futura Condensed" charset="0"/>
        </a:defRPr>
      </a:lvl8pPr>
      <a:lvl9pPr marL="2133600" indent="-304800" algn="l" rtl="0" fontAlgn="base">
        <a:spcBef>
          <a:spcPct val="0"/>
        </a:spcBef>
        <a:spcAft>
          <a:spcPct val="0"/>
        </a:spcAft>
        <a:defRPr sz="9000">
          <a:solidFill>
            <a:srgbClr val="FFFFFF"/>
          </a:solidFill>
          <a:latin typeface="Futura Condensed" charset="0"/>
          <a:ea typeface="ヒラギノ角ゴ ProN W3" charset="0"/>
          <a:cs typeface="ヒラギノ角ゴ ProN W3" charset="0"/>
          <a:sym typeface="Futura Condensed" charset="0"/>
        </a:defRPr>
      </a:lvl9pPr>
    </p:titleStyle>
    <p:bodyStyle>
      <a:lvl1pPr marL="1585913" indent="-1535113" algn="l" rtl="0" eaLnBrk="0" fontAlgn="base" hangingPunct="0">
        <a:spcBef>
          <a:spcPts val="2800"/>
        </a:spcBef>
        <a:spcAft>
          <a:spcPct val="0"/>
        </a:spcAft>
        <a:buSzPct val="155000"/>
        <a:buChar char="•"/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1pPr>
      <a:lvl2pPr marL="2232025" indent="-949325" algn="l" rtl="0" eaLnBrk="0" fontAlgn="base" hangingPunct="0">
        <a:spcBef>
          <a:spcPts val="2800"/>
        </a:spcBef>
        <a:spcAft>
          <a:spcPct val="0"/>
        </a:spcAft>
        <a:buSzPct val="155000"/>
        <a:buChar char="•"/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2pPr>
      <a:lvl3pPr marL="2930525" indent="-949325" algn="l" rtl="0" eaLnBrk="0" fontAlgn="base" hangingPunct="0">
        <a:spcBef>
          <a:spcPts val="2800"/>
        </a:spcBef>
        <a:spcAft>
          <a:spcPct val="0"/>
        </a:spcAft>
        <a:buSzPct val="155000"/>
        <a:buChar char="•"/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3pPr>
      <a:lvl4pPr marL="3616325" indent="-949325" algn="l" rtl="0" eaLnBrk="0" fontAlgn="base" hangingPunct="0">
        <a:spcBef>
          <a:spcPts val="2800"/>
        </a:spcBef>
        <a:spcAft>
          <a:spcPct val="0"/>
        </a:spcAft>
        <a:buSzPct val="155000"/>
        <a:buChar char="•"/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4pPr>
      <a:lvl5pPr marL="4302125" indent="-949325" algn="l" rtl="0" eaLnBrk="0" fontAlgn="base" hangingPunct="0">
        <a:spcBef>
          <a:spcPts val="2800"/>
        </a:spcBef>
        <a:spcAft>
          <a:spcPct val="0"/>
        </a:spcAft>
        <a:buSzPct val="155000"/>
        <a:buChar char="•"/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5pPr>
      <a:lvl6pPr marL="4759325" indent="-949325" algn="l" rtl="0" fontAlgn="base">
        <a:spcBef>
          <a:spcPts val="2800"/>
        </a:spcBef>
        <a:spcAft>
          <a:spcPct val="0"/>
        </a:spcAft>
        <a:buSzPct val="155000"/>
        <a:buChar char="•"/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6pPr>
      <a:lvl7pPr marL="5216525" indent="-949325" algn="l" rtl="0" fontAlgn="base">
        <a:spcBef>
          <a:spcPts val="2800"/>
        </a:spcBef>
        <a:spcAft>
          <a:spcPct val="0"/>
        </a:spcAft>
        <a:buSzPct val="155000"/>
        <a:buChar char="•"/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7pPr>
      <a:lvl8pPr marL="5673725" indent="-949325" algn="l" rtl="0" fontAlgn="base">
        <a:spcBef>
          <a:spcPts val="2800"/>
        </a:spcBef>
        <a:spcAft>
          <a:spcPct val="0"/>
        </a:spcAft>
        <a:buSzPct val="155000"/>
        <a:buChar char="•"/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8pPr>
      <a:lvl9pPr marL="6130925" indent="-949325" algn="l" rtl="0" fontAlgn="base">
        <a:spcBef>
          <a:spcPts val="2800"/>
        </a:spcBef>
        <a:spcAft>
          <a:spcPct val="0"/>
        </a:spcAft>
        <a:buSzPct val="155000"/>
        <a:buChar char="•"/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866" r:id="rId1"/>
    <p:sldLayoutId id="2147483867" r:id="rId2"/>
    <p:sldLayoutId id="2147483868" r:id="rId3"/>
    <p:sldLayoutId id="2147483869" r:id="rId4"/>
    <p:sldLayoutId id="2147483870" r:id="rId5"/>
    <p:sldLayoutId id="2147483871" r:id="rId6"/>
    <p:sldLayoutId id="2147483872" r:id="rId7"/>
    <p:sldLayoutId id="2147483873" r:id="rId8"/>
    <p:sldLayoutId id="2147483874" r:id="rId9"/>
    <p:sldLayoutId id="2147483875" r:id="rId10"/>
    <p:sldLayoutId id="2147483876" r:id="rId11"/>
  </p:sldLayoutIdLst>
  <p:transition xmlns:p14="http://schemas.microsoft.com/office/powerpoint/2010/main"/>
  <p:hf hdr="0" ftr="0" dt="0"/>
  <p:txStyles>
    <p:titleStyle>
      <a:lvl1pPr marL="304800" indent="-304800" algn="l" rtl="0" eaLnBrk="0" fontAlgn="base" hangingPunct="0">
        <a:spcBef>
          <a:spcPct val="0"/>
        </a:spcBef>
        <a:spcAft>
          <a:spcPct val="0"/>
        </a:spcAft>
        <a:defRPr sz="9000">
          <a:solidFill>
            <a:srgbClr val="FFFFFF"/>
          </a:solidFill>
          <a:latin typeface="+mj-lt"/>
          <a:ea typeface="+mj-ea"/>
          <a:cs typeface="+mj-cs"/>
          <a:sym typeface="Futura Condensed" charset="0"/>
        </a:defRPr>
      </a:lvl1pPr>
      <a:lvl2pPr marL="304800" indent="-304800" algn="l" rtl="0" eaLnBrk="0" fontAlgn="base" hangingPunct="0">
        <a:spcBef>
          <a:spcPct val="0"/>
        </a:spcBef>
        <a:spcAft>
          <a:spcPct val="0"/>
        </a:spcAft>
        <a:defRPr sz="9000">
          <a:solidFill>
            <a:srgbClr val="FFFFFF"/>
          </a:solidFill>
          <a:latin typeface="Futura Condensed" charset="0"/>
          <a:ea typeface="ヒラギノ角ゴ ProN W3" charset="0"/>
          <a:cs typeface="ヒラギノ角ゴ ProN W3" charset="0"/>
          <a:sym typeface="Futura Condensed" charset="0"/>
        </a:defRPr>
      </a:lvl2pPr>
      <a:lvl3pPr marL="304800" indent="-304800" algn="l" rtl="0" eaLnBrk="0" fontAlgn="base" hangingPunct="0">
        <a:spcBef>
          <a:spcPct val="0"/>
        </a:spcBef>
        <a:spcAft>
          <a:spcPct val="0"/>
        </a:spcAft>
        <a:defRPr sz="9000">
          <a:solidFill>
            <a:srgbClr val="FFFFFF"/>
          </a:solidFill>
          <a:latin typeface="Futura Condensed" charset="0"/>
          <a:ea typeface="ヒラギノ角ゴ ProN W3" charset="0"/>
          <a:cs typeface="ヒラギノ角ゴ ProN W3" charset="0"/>
          <a:sym typeface="Futura Condensed" charset="0"/>
        </a:defRPr>
      </a:lvl3pPr>
      <a:lvl4pPr marL="304800" indent="-304800" algn="l" rtl="0" eaLnBrk="0" fontAlgn="base" hangingPunct="0">
        <a:spcBef>
          <a:spcPct val="0"/>
        </a:spcBef>
        <a:spcAft>
          <a:spcPct val="0"/>
        </a:spcAft>
        <a:defRPr sz="9000">
          <a:solidFill>
            <a:srgbClr val="FFFFFF"/>
          </a:solidFill>
          <a:latin typeface="Futura Condensed" charset="0"/>
          <a:ea typeface="ヒラギノ角ゴ ProN W3" charset="0"/>
          <a:cs typeface="ヒラギノ角ゴ ProN W3" charset="0"/>
          <a:sym typeface="Futura Condensed" charset="0"/>
        </a:defRPr>
      </a:lvl4pPr>
      <a:lvl5pPr marL="304800" indent="-304800" algn="l" rtl="0" eaLnBrk="0" fontAlgn="base" hangingPunct="0">
        <a:spcBef>
          <a:spcPct val="0"/>
        </a:spcBef>
        <a:spcAft>
          <a:spcPct val="0"/>
        </a:spcAft>
        <a:defRPr sz="9000">
          <a:solidFill>
            <a:srgbClr val="FFFFFF"/>
          </a:solidFill>
          <a:latin typeface="Futura Condensed" charset="0"/>
          <a:ea typeface="ヒラギノ角ゴ ProN W3" charset="0"/>
          <a:cs typeface="ヒラギノ角ゴ ProN W3" charset="0"/>
          <a:sym typeface="Futura Condensed" charset="0"/>
        </a:defRPr>
      </a:lvl5pPr>
      <a:lvl6pPr marL="762000" indent="-304800" algn="l" rtl="0" fontAlgn="base">
        <a:spcBef>
          <a:spcPct val="0"/>
        </a:spcBef>
        <a:spcAft>
          <a:spcPct val="0"/>
        </a:spcAft>
        <a:defRPr sz="9000">
          <a:solidFill>
            <a:srgbClr val="FFFFFF"/>
          </a:solidFill>
          <a:latin typeface="Futura Condensed" charset="0"/>
          <a:ea typeface="ヒラギノ角ゴ ProN W3" charset="0"/>
          <a:cs typeface="ヒラギノ角ゴ ProN W3" charset="0"/>
          <a:sym typeface="Futura Condensed" charset="0"/>
        </a:defRPr>
      </a:lvl6pPr>
      <a:lvl7pPr marL="1219200" indent="-304800" algn="l" rtl="0" fontAlgn="base">
        <a:spcBef>
          <a:spcPct val="0"/>
        </a:spcBef>
        <a:spcAft>
          <a:spcPct val="0"/>
        </a:spcAft>
        <a:defRPr sz="9000">
          <a:solidFill>
            <a:srgbClr val="FFFFFF"/>
          </a:solidFill>
          <a:latin typeface="Futura Condensed" charset="0"/>
          <a:ea typeface="ヒラギノ角ゴ ProN W3" charset="0"/>
          <a:cs typeface="ヒラギノ角ゴ ProN W3" charset="0"/>
          <a:sym typeface="Futura Condensed" charset="0"/>
        </a:defRPr>
      </a:lvl7pPr>
      <a:lvl8pPr marL="1676400" indent="-304800" algn="l" rtl="0" fontAlgn="base">
        <a:spcBef>
          <a:spcPct val="0"/>
        </a:spcBef>
        <a:spcAft>
          <a:spcPct val="0"/>
        </a:spcAft>
        <a:defRPr sz="9000">
          <a:solidFill>
            <a:srgbClr val="FFFFFF"/>
          </a:solidFill>
          <a:latin typeface="Futura Condensed" charset="0"/>
          <a:ea typeface="ヒラギノ角ゴ ProN W3" charset="0"/>
          <a:cs typeface="ヒラギノ角ゴ ProN W3" charset="0"/>
          <a:sym typeface="Futura Condensed" charset="0"/>
        </a:defRPr>
      </a:lvl8pPr>
      <a:lvl9pPr marL="2133600" indent="-304800" algn="l" rtl="0" fontAlgn="base">
        <a:spcBef>
          <a:spcPct val="0"/>
        </a:spcBef>
        <a:spcAft>
          <a:spcPct val="0"/>
        </a:spcAft>
        <a:defRPr sz="9000">
          <a:solidFill>
            <a:srgbClr val="FFFFFF"/>
          </a:solidFill>
          <a:latin typeface="Futura Condensed" charset="0"/>
          <a:ea typeface="ヒラギノ角ゴ ProN W3" charset="0"/>
          <a:cs typeface="ヒラギノ角ゴ ProN W3" charset="0"/>
          <a:sym typeface="Futura Condensed" charset="0"/>
        </a:defRPr>
      </a:lvl9pPr>
    </p:titleStyle>
    <p:bodyStyle>
      <a:lvl1pPr marL="1585913" indent="-1535113" algn="l" rtl="0" eaLnBrk="0" fontAlgn="base" hangingPunct="0">
        <a:spcBef>
          <a:spcPts val="2800"/>
        </a:spcBef>
        <a:spcAft>
          <a:spcPct val="0"/>
        </a:spcAft>
        <a:buSzPct val="155000"/>
        <a:buChar char="•"/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1pPr>
      <a:lvl2pPr marL="2232025" indent="-949325" algn="l" rtl="0" eaLnBrk="0" fontAlgn="base" hangingPunct="0">
        <a:spcBef>
          <a:spcPts val="2800"/>
        </a:spcBef>
        <a:spcAft>
          <a:spcPct val="0"/>
        </a:spcAft>
        <a:buSzPct val="155000"/>
        <a:buChar char="•"/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2pPr>
      <a:lvl3pPr marL="2930525" indent="-949325" algn="l" rtl="0" eaLnBrk="0" fontAlgn="base" hangingPunct="0">
        <a:spcBef>
          <a:spcPts val="2800"/>
        </a:spcBef>
        <a:spcAft>
          <a:spcPct val="0"/>
        </a:spcAft>
        <a:buSzPct val="155000"/>
        <a:buChar char="•"/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3pPr>
      <a:lvl4pPr marL="3616325" indent="-949325" algn="l" rtl="0" eaLnBrk="0" fontAlgn="base" hangingPunct="0">
        <a:spcBef>
          <a:spcPts val="2800"/>
        </a:spcBef>
        <a:spcAft>
          <a:spcPct val="0"/>
        </a:spcAft>
        <a:buSzPct val="155000"/>
        <a:buChar char="•"/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4pPr>
      <a:lvl5pPr marL="4302125" indent="-949325" algn="l" rtl="0" eaLnBrk="0" fontAlgn="base" hangingPunct="0">
        <a:spcBef>
          <a:spcPts val="2800"/>
        </a:spcBef>
        <a:spcAft>
          <a:spcPct val="0"/>
        </a:spcAft>
        <a:buSzPct val="155000"/>
        <a:buChar char="•"/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5pPr>
      <a:lvl6pPr marL="4759325" indent="-949325" algn="l" rtl="0" fontAlgn="base">
        <a:spcBef>
          <a:spcPts val="2800"/>
        </a:spcBef>
        <a:spcAft>
          <a:spcPct val="0"/>
        </a:spcAft>
        <a:buSzPct val="155000"/>
        <a:buChar char="•"/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6pPr>
      <a:lvl7pPr marL="5216525" indent="-949325" algn="l" rtl="0" fontAlgn="base">
        <a:spcBef>
          <a:spcPts val="2800"/>
        </a:spcBef>
        <a:spcAft>
          <a:spcPct val="0"/>
        </a:spcAft>
        <a:buSzPct val="155000"/>
        <a:buChar char="•"/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7pPr>
      <a:lvl8pPr marL="5673725" indent="-949325" algn="l" rtl="0" fontAlgn="base">
        <a:spcBef>
          <a:spcPts val="2800"/>
        </a:spcBef>
        <a:spcAft>
          <a:spcPct val="0"/>
        </a:spcAft>
        <a:buSzPct val="155000"/>
        <a:buChar char="•"/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8pPr>
      <a:lvl9pPr marL="6130925" indent="-949325" algn="l" rtl="0" fontAlgn="base">
        <a:spcBef>
          <a:spcPts val="2800"/>
        </a:spcBef>
        <a:spcAft>
          <a:spcPct val="0"/>
        </a:spcAft>
        <a:buSzPct val="155000"/>
        <a:buChar char="•"/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" y="1092200"/>
            <a:ext cx="12979400" cy="7569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Futura Condensed" charset="0"/>
              </a:rPr>
              <a:t>Click to edit Master text styles</a:t>
            </a:r>
          </a:p>
          <a:p>
            <a:pPr lvl="1"/>
            <a:r>
              <a:rPr lang="en-US" smtClean="0">
                <a:sym typeface="Futura Condensed" charset="0"/>
              </a:rPr>
              <a:t>Second level</a:t>
            </a:r>
          </a:p>
          <a:p>
            <a:pPr lvl="2"/>
            <a:r>
              <a:rPr lang="en-US" smtClean="0">
                <a:sym typeface="Futura Condensed" charset="0"/>
              </a:rPr>
              <a:t>Third level</a:t>
            </a:r>
          </a:p>
          <a:p>
            <a:pPr lvl="3"/>
            <a:r>
              <a:rPr lang="en-US" smtClean="0">
                <a:sym typeface="Futura Condensed" charset="0"/>
              </a:rPr>
              <a:t>Fourth level</a:t>
            </a:r>
          </a:p>
          <a:p>
            <a:pPr lvl="4"/>
            <a:r>
              <a:rPr lang="en-US" smtClean="0">
                <a:sym typeface="Futura Condensed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ransition xmlns:p14="http://schemas.microsoft.com/office/powerpoint/2010/main"/>
  <p:hf hdr="0" ftr="0" dt="0"/>
  <p:txStyles>
    <p:titleStyle>
      <a:lvl1pPr marL="304800" indent="-304800" algn="l" rtl="0" eaLnBrk="0" fontAlgn="base" hangingPunct="0">
        <a:spcBef>
          <a:spcPct val="0"/>
        </a:spcBef>
        <a:spcAft>
          <a:spcPct val="0"/>
        </a:spcAft>
        <a:defRPr sz="9000">
          <a:solidFill>
            <a:srgbClr val="FFFFFF"/>
          </a:solidFill>
          <a:latin typeface="+mj-lt"/>
          <a:ea typeface="+mj-ea"/>
          <a:cs typeface="+mj-cs"/>
          <a:sym typeface="Futura Condensed" charset="0"/>
        </a:defRPr>
      </a:lvl1pPr>
      <a:lvl2pPr marL="304800" indent="-304800" algn="l" rtl="0" eaLnBrk="0" fontAlgn="base" hangingPunct="0">
        <a:spcBef>
          <a:spcPct val="0"/>
        </a:spcBef>
        <a:spcAft>
          <a:spcPct val="0"/>
        </a:spcAft>
        <a:defRPr sz="9000">
          <a:solidFill>
            <a:srgbClr val="FFFFFF"/>
          </a:solidFill>
          <a:latin typeface="Futura Condensed" charset="0"/>
          <a:ea typeface="ヒラギノ角ゴ ProN W3" charset="0"/>
          <a:cs typeface="ヒラギノ角ゴ ProN W3" charset="0"/>
          <a:sym typeface="Futura Condensed" charset="0"/>
        </a:defRPr>
      </a:lvl2pPr>
      <a:lvl3pPr marL="304800" indent="-304800" algn="l" rtl="0" eaLnBrk="0" fontAlgn="base" hangingPunct="0">
        <a:spcBef>
          <a:spcPct val="0"/>
        </a:spcBef>
        <a:spcAft>
          <a:spcPct val="0"/>
        </a:spcAft>
        <a:defRPr sz="9000">
          <a:solidFill>
            <a:srgbClr val="FFFFFF"/>
          </a:solidFill>
          <a:latin typeface="Futura Condensed" charset="0"/>
          <a:ea typeface="ヒラギノ角ゴ ProN W3" charset="0"/>
          <a:cs typeface="ヒラギノ角ゴ ProN W3" charset="0"/>
          <a:sym typeface="Futura Condensed" charset="0"/>
        </a:defRPr>
      </a:lvl3pPr>
      <a:lvl4pPr marL="304800" indent="-304800" algn="l" rtl="0" eaLnBrk="0" fontAlgn="base" hangingPunct="0">
        <a:spcBef>
          <a:spcPct val="0"/>
        </a:spcBef>
        <a:spcAft>
          <a:spcPct val="0"/>
        </a:spcAft>
        <a:defRPr sz="9000">
          <a:solidFill>
            <a:srgbClr val="FFFFFF"/>
          </a:solidFill>
          <a:latin typeface="Futura Condensed" charset="0"/>
          <a:ea typeface="ヒラギノ角ゴ ProN W3" charset="0"/>
          <a:cs typeface="ヒラギノ角ゴ ProN W3" charset="0"/>
          <a:sym typeface="Futura Condensed" charset="0"/>
        </a:defRPr>
      </a:lvl4pPr>
      <a:lvl5pPr marL="304800" indent="-304800" algn="l" rtl="0" eaLnBrk="0" fontAlgn="base" hangingPunct="0">
        <a:spcBef>
          <a:spcPct val="0"/>
        </a:spcBef>
        <a:spcAft>
          <a:spcPct val="0"/>
        </a:spcAft>
        <a:defRPr sz="9000">
          <a:solidFill>
            <a:srgbClr val="FFFFFF"/>
          </a:solidFill>
          <a:latin typeface="Futura Condensed" charset="0"/>
          <a:ea typeface="ヒラギノ角ゴ ProN W3" charset="0"/>
          <a:cs typeface="ヒラギノ角ゴ ProN W3" charset="0"/>
          <a:sym typeface="Futura Condensed" charset="0"/>
        </a:defRPr>
      </a:lvl5pPr>
      <a:lvl6pPr marL="762000" indent="-304800" algn="l" rtl="0" fontAlgn="base">
        <a:spcBef>
          <a:spcPct val="0"/>
        </a:spcBef>
        <a:spcAft>
          <a:spcPct val="0"/>
        </a:spcAft>
        <a:defRPr sz="9000">
          <a:solidFill>
            <a:srgbClr val="FFFFFF"/>
          </a:solidFill>
          <a:latin typeface="Futura Condensed" charset="0"/>
          <a:ea typeface="ヒラギノ角ゴ ProN W3" charset="0"/>
          <a:cs typeface="ヒラギノ角ゴ ProN W3" charset="0"/>
          <a:sym typeface="Futura Condensed" charset="0"/>
        </a:defRPr>
      </a:lvl6pPr>
      <a:lvl7pPr marL="1219200" indent="-304800" algn="l" rtl="0" fontAlgn="base">
        <a:spcBef>
          <a:spcPct val="0"/>
        </a:spcBef>
        <a:spcAft>
          <a:spcPct val="0"/>
        </a:spcAft>
        <a:defRPr sz="9000">
          <a:solidFill>
            <a:srgbClr val="FFFFFF"/>
          </a:solidFill>
          <a:latin typeface="Futura Condensed" charset="0"/>
          <a:ea typeface="ヒラギノ角ゴ ProN W3" charset="0"/>
          <a:cs typeface="ヒラギノ角ゴ ProN W3" charset="0"/>
          <a:sym typeface="Futura Condensed" charset="0"/>
        </a:defRPr>
      </a:lvl7pPr>
      <a:lvl8pPr marL="1676400" indent="-304800" algn="l" rtl="0" fontAlgn="base">
        <a:spcBef>
          <a:spcPct val="0"/>
        </a:spcBef>
        <a:spcAft>
          <a:spcPct val="0"/>
        </a:spcAft>
        <a:defRPr sz="9000">
          <a:solidFill>
            <a:srgbClr val="FFFFFF"/>
          </a:solidFill>
          <a:latin typeface="Futura Condensed" charset="0"/>
          <a:ea typeface="ヒラギノ角ゴ ProN W3" charset="0"/>
          <a:cs typeface="ヒラギノ角ゴ ProN W3" charset="0"/>
          <a:sym typeface="Futura Condensed" charset="0"/>
        </a:defRPr>
      </a:lvl8pPr>
      <a:lvl9pPr marL="2133600" indent="-304800" algn="l" rtl="0" fontAlgn="base">
        <a:spcBef>
          <a:spcPct val="0"/>
        </a:spcBef>
        <a:spcAft>
          <a:spcPct val="0"/>
        </a:spcAft>
        <a:defRPr sz="9000">
          <a:solidFill>
            <a:srgbClr val="FFFFFF"/>
          </a:solidFill>
          <a:latin typeface="Futura Condensed" charset="0"/>
          <a:ea typeface="ヒラギノ角ゴ ProN W3" charset="0"/>
          <a:cs typeface="ヒラギノ角ゴ ProN W3" charset="0"/>
          <a:sym typeface="Futura Condensed" charset="0"/>
        </a:defRPr>
      </a:lvl9pPr>
    </p:titleStyle>
    <p:bodyStyle>
      <a:lvl1pPr marL="1535113" indent="-1535113" algn="l" rtl="0" eaLnBrk="0" fontAlgn="base" hangingPunct="0">
        <a:spcBef>
          <a:spcPts val="2800"/>
        </a:spcBef>
        <a:spcAft>
          <a:spcPct val="0"/>
        </a:spcAft>
        <a:buSzPct val="155000"/>
        <a:buChar char="•"/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1pPr>
      <a:lvl2pPr marL="2181225" indent="-949325" algn="l" rtl="0" eaLnBrk="0" fontAlgn="base" hangingPunct="0">
        <a:spcBef>
          <a:spcPts val="2800"/>
        </a:spcBef>
        <a:spcAft>
          <a:spcPct val="0"/>
        </a:spcAft>
        <a:buSzPct val="155000"/>
        <a:buChar char="•"/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2pPr>
      <a:lvl3pPr marL="2879725" indent="-949325" algn="l" rtl="0" eaLnBrk="0" fontAlgn="base" hangingPunct="0">
        <a:spcBef>
          <a:spcPts val="2800"/>
        </a:spcBef>
        <a:spcAft>
          <a:spcPct val="0"/>
        </a:spcAft>
        <a:buSzPct val="155000"/>
        <a:buChar char="•"/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3pPr>
      <a:lvl4pPr marL="3565525" indent="-949325" algn="l" rtl="0" eaLnBrk="0" fontAlgn="base" hangingPunct="0">
        <a:spcBef>
          <a:spcPts val="2800"/>
        </a:spcBef>
        <a:spcAft>
          <a:spcPct val="0"/>
        </a:spcAft>
        <a:buSzPct val="155000"/>
        <a:buChar char="•"/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4pPr>
      <a:lvl5pPr marL="4251325" indent="-949325" algn="l" rtl="0" eaLnBrk="0" fontAlgn="base" hangingPunct="0">
        <a:spcBef>
          <a:spcPts val="2800"/>
        </a:spcBef>
        <a:spcAft>
          <a:spcPct val="0"/>
        </a:spcAft>
        <a:buSzPct val="155000"/>
        <a:buChar char="•"/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5pPr>
      <a:lvl6pPr marL="4708525" indent="-949325" algn="l" rtl="0" fontAlgn="base">
        <a:spcBef>
          <a:spcPts val="2800"/>
        </a:spcBef>
        <a:spcAft>
          <a:spcPct val="0"/>
        </a:spcAft>
        <a:buSzPct val="155000"/>
        <a:buChar char="•"/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6pPr>
      <a:lvl7pPr marL="5165725" indent="-949325" algn="l" rtl="0" fontAlgn="base">
        <a:spcBef>
          <a:spcPts val="2800"/>
        </a:spcBef>
        <a:spcAft>
          <a:spcPct val="0"/>
        </a:spcAft>
        <a:buSzPct val="155000"/>
        <a:buChar char="•"/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7pPr>
      <a:lvl8pPr marL="5622925" indent="-949325" algn="l" rtl="0" fontAlgn="base">
        <a:spcBef>
          <a:spcPts val="2800"/>
        </a:spcBef>
        <a:spcAft>
          <a:spcPct val="0"/>
        </a:spcAft>
        <a:buSzPct val="155000"/>
        <a:buChar char="•"/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8pPr>
      <a:lvl9pPr marL="6080125" indent="-949325" algn="l" rtl="0" fontAlgn="base">
        <a:spcBef>
          <a:spcPts val="2800"/>
        </a:spcBef>
        <a:spcAft>
          <a:spcPct val="0"/>
        </a:spcAft>
        <a:buSzPct val="155000"/>
        <a:buChar char="•"/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254000"/>
            <a:ext cx="10464800" cy="2438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charset="0"/>
              </a:rPr>
              <a:t>Click to edit Master title style</a:t>
            </a:r>
          </a:p>
        </p:txBody>
      </p:sp>
      <p:sp>
        <p:nvSpPr>
          <p:cNvPr id="2051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00" y="2768600"/>
            <a:ext cx="10464800" cy="5715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charset="0"/>
              </a:rPr>
              <a:t>Click to edit Master text styles</a:t>
            </a:r>
          </a:p>
          <a:p>
            <a:pPr lvl="1"/>
            <a:r>
              <a:rPr lang="en-US" smtClean="0">
                <a:sym typeface="Gill Sans" charset="0"/>
              </a:rPr>
              <a:t>Second level</a:t>
            </a:r>
          </a:p>
          <a:p>
            <a:pPr lvl="2"/>
            <a:r>
              <a:rPr lang="en-US" smtClean="0">
                <a:sym typeface="Gill Sans" charset="0"/>
              </a:rPr>
              <a:t>Third level</a:t>
            </a:r>
          </a:p>
          <a:p>
            <a:pPr lvl="3"/>
            <a:r>
              <a:rPr lang="en-US" smtClean="0">
                <a:sym typeface="Gill Sans" charset="0"/>
              </a:rPr>
              <a:t>Fourth level</a:t>
            </a:r>
          </a:p>
          <a:p>
            <a:pPr lvl="4"/>
            <a:r>
              <a:rPr lang="en-US" smtClean="0">
                <a:sym typeface="Gill Sans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ransition xmlns:p14="http://schemas.microsoft.com/office/powerpoint/2010/main"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8382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2827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7272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1717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6162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30734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35306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39878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44450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304800"/>
            <a:ext cx="10464800" cy="1917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Futura Condensed" charset="0"/>
              </a:rPr>
              <a:t>Click to edit Master title style</a:t>
            </a:r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46900" y="2781300"/>
            <a:ext cx="5308600" cy="6223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Futura Condensed" charset="0"/>
              </a:rPr>
              <a:t>Click to edit Master text styles</a:t>
            </a:r>
          </a:p>
          <a:p>
            <a:pPr lvl="1"/>
            <a:r>
              <a:rPr lang="en-US" smtClean="0">
                <a:sym typeface="Futura Condensed" charset="0"/>
              </a:rPr>
              <a:t>Second level</a:t>
            </a:r>
          </a:p>
          <a:p>
            <a:pPr lvl="2"/>
            <a:r>
              <a:rPr lang="en-US" smtClean="0">
                <a:sym typeface="Futura Condensed" charset="0"/>
              </a:rPr>
              <a:t>Third level</a:t>
            </a:r>
          </a:p>
          <a:p>
            <a:pPr lvl="3"/>
            <a:r>
              <a:rPr lang="en-US" smtClean="0">
                <a:sym typeface="Futura Condensed" charset="0"/>
              </a:rPr>
              <a:t>Fourth level</a:t>
            </a:r>
          </a:p>
          <a:p>
            <a:pPr lvl="4"/>
            <a:r>
              <a:rPr lang="en-US" smtClean="0">
                <a:sym typeface="Futura Condensed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8" r:id="rId1"/>
    <p:sldLayoutId id="2147483889" r:id="rId2"/>
    <p:sldLayoutId id="2147483890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897" r:id="rId10"/>
    <p:sldLayoutId id="2147483898" r:id="rId11"/>
  </p:sldLayoutIdLst>
  <p:transition xmlns:p14="http://schemas.microsoft.com/office/powerpoint/2010/main"/>
  <p:hf hdr="0" ftr="0" dt="0"/>
  <p:txStyles>
    <p:titleStyle>
      <a:lvl1pPr marL="304800" indent="-304800" algn="l" rtl="0" eaLnBrk="0" fontAlgn="base" hangingPunct="0">
        <a:spcBef>
          <a:spcPct val="0"/>
        </a:spcBef>
        <a:spcAft>
          <a:spcPct val="0"/>
        </a:spcAft>
        <a:defRPr sz="9000">
          <a:solidFill>
            <a:srgbClr val="FFFFFF"/>
          </a:solidFill>
          <a:latin typeface="+mj-lt"/>
          <a:ea typeface="+mj-ea"/>
          <a:cs typeface="+mj-cs"/>
          <a:sym typeface="Futura Condensed" charset="0"/>
        </a:defRPr>
      </a:lvl1pPr>
      <a:lvl2pPr marL="304800" indent="-304800" algn="l" rtl="0" eaLnBrk="0" fontAlgn="base" hangingPunct="0">
        <a:spcBef>
          <a:spcPct val="0"/>
        </a:spcBef>
        <a:spcAft>
          <a:spcPct val="0"/>
        </a:spcAft>
        <a:defRPr sz="9000">
          <a:solidFill>
            <a:srgbClr val="FFFFFF"/>
          </a:solidFill>
          <a:latin typeface="Futura Condensed" charset="0"/>
          <a:ea typeface="ヒラギノ角ゴ ProN W3" charset="0"/>
          <a:cs typeface="ヒラギノ角ゴ ProN W3" charset="0"/>
          <a:sym typeface="Futura Condensed" charset="0"/>
        </a:defRPr>
      </a:lvl2pPr>
      <a:lvl3pPr marL="304800" indent="-304800" algn="l" rtl="0" eaLnBrk="0" fontAlgn="base" hangingPunct="0">
        <a:spcBef>
          <a:spcPct val="0"/>
        </a:spcBef>
        <a:spcAft>
          <a:spcPct val="0"/>
        </a:spcAft>
        <a:defRPr sz="9000">
          <a:solidFill>
            <a:srgbClr val="FFFFFF"/>
          </a:solidFill>
          <a:latin typeface="Futura Condensed" charset="0"/>
          <a:ea typeface="ヒラギノ角ゴ ProN W3" charset="0"/>
          <a:cs typeface="ヒラギノ角ゴ ProN W3" charset="0"/>
          <a:sym typeface="Futura Condensed" charset="0"/>
        </a:defRPr>
      </a:lvl3pPr>
      <a:lvl4pPr marL="304800" indent="-304800" algn="l" rtl="0" eaLnBrk="0" fontAlgn="base" hangingPunct="0">
        <a:spcBef>
          <a:spcPct val="0"/>
        </a:spcBef>
        <a:spcAft>
          <a:spcPct val="0"/>
        </a:spcAft>
        <a:defRPr sz="9000">
          <a:solidFill>
            <a:srgbClr val="FFFFFF"/>
          </a:solidFill>
          <a:latin typeface="Futura Condensed" charset="0"/>
          <a:ea typeface="ヒラギノ角ゴ ProN W3" charset="0"/>
          <a:cs typeface="ヒラギノ角ゴ ProN W3" charset="0"/>
          <a:sym typeface="Futura Condensed" charset="0"/>
        </a:defRPr>
      </a:lvl4pPr>
      <a:lvl5pPr marL="304800" indent="-304800" algn="l" rtl="0" eaLnBrk="0" fontAlgn="base" hangingPunct="0">
        <a:spcBef>
          <a:spcPct val="0"/>
        </a:spcBef>
        <a:spcAft>
          <a:spcPct val="0"/>
        </a:spcAft>
        <a:defRPr sz="9000">
          <a:solidFill>
            <a:srgbClr val="FFFFFF"/>
          </a:solidFill>
          <a:latin typeface="Futura Condensed" charset="0"/>
          <a:ea typeface="ヒラギノ角ゴ ProN W3" charset="0"/>
          <a:cs typeface="ヒラギノ角ゴ ProN W3" charset="0"/>
          <a:sym typeface="Futura Condensed" charset="0"/>
        </a:defRPr>
      </a:lvl5pPr>
      <a:lvl6pPr marL="762000" indent="-304800" algn="l" rtl="0" fontAlgn="base">
        <a:spcBef>
          <a:spcPct val="0"/>
        </a:spcBef>
        <a:spcAft>
          <a:spcPct val="0"/>
        </a:spcAft>
        <a:defRPr sz="9000">
          <a:solidFill>
            <a:srgbClr val="FFFFFF"/>
          </a:solidFill>
          <a:latin typeface="Futura Condensed" charset="0"/>
          <a:ea typeface="ヒラギノ角ゴ ProN W3" charset="0"/>
          <a:cs typeface="ヒラギノ角ゴ ProN W3" charset="0"/>
          <a:sym typeface="Futura Condensed" charset="0"/>
        </a:defRPr>
      </a:lvl6pPr>
      <a:lvl7pPr marL="1219200" indent="-304800" algn="l" rtl="0" fontAlgn="base">
        <a:spcBef>
          <a:spcPct val="0"/>
        </a:spcBef>
        <a:spcAft>
          <a:spcPct val="0"/>
        </a:spcAft>
        <a:defRPr sz="9000">
          <a:solidFill>
            <a:srgbClr val="FFFFFF"/>
          </a:solidFill>
          <a:latin typeface="Futura Condensed" charset="0"/>
          <a:ea typeface="ヒラギノ角ゴ ProN W3" charset="0"/>
          <a:cs typeface="ヒラギノ角ゴ ProN W3" charset="0"/>
          <a:sym typeface="Futura Condensed" charset="0"/>
        </a:defRPr>
      </a:lvl7pPr>
      <a:lvl8pPr marL="1676400" indent="-304800" algn="l" rtl="0" fontAlgn="base">
        <a:spcBef>
          <a:spcPct val="0"/>
        </a:spcBef>
        <a:spcAft>
          <a:spcPct val="0"/>
        </a:spcAft>
        <a:defRPr sz="9000">
          <a:solidFill>
            <a:srgbClr val="FFFFFF"/>
          </a:solidFill>
          <a:latin typeface="Futura Condensed" charset="0"/>
          <a:ea typeface="ヒラギノ角ゴ ProN W3" charset="0"/>
          <a:cs typeface="ヒラギノ角ゴ ProN W3" charset="0"/>
          <a:sym typeface="Futura Condensed" charset="0"/>
        </a:defRPr>
      </a:lvl8pPr>
      <a:lvl9pPr marL="2133600" indent="-304800" algn="l" rtl="0" fontAlgn="base">
        <a:spcBef>
          <a:spcPct val="0"/>
        </a:spcBef>
        <a:spcAft>
          <a:spcPct val="0"/>
        </a:spcAft>
        <a:defRPr sz="9000">
          <a:solidFill>
            <a:srgbClr val="FFFFFF"/>
          </a:solidFill>
          <a:latin typeface="Futura Condensed" charset="0"/>
          <a:ea typeface="ヒラギノ角ゴ ProN W3" charset="0"/>
          <a:cs typeface="ヒラギノ角ゴ ProN W3" charset="0"/>
          <a:sym typeface="Futura Condensed" charset="0"/>
        </a:defRPr>
      </a:lvl9pPr>
    </p:titleStyle>
    <p:bodyStyle>
      <a:lvl1pPr marL="1560513" indent="-1535113" algn="l" rtl="0" eaLnBrk="0" fontAlgn="base" hangingPunct="0">
        <a:spcBef>
          <a:spcPts val="2800"/>
        </a:spcBef>
        <a:spcAft>
          <a:spcPct val="0"/>
        </a:spcAft>
        <a:buSzPct val="155000"/>
        <a:buChar char="•"/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1pPr>
      <a:lvl2pPr marL="2005013" indent="-1535113" algn="l" rtl="0" eaLnBrk="0" fontAlgn="base" hangingPunct="0">
        <a:spcBef>
          <a:spcPts val="2800"/>
        </a:spcBef>
        <a:spcAft>
          <a:spcPct val="0"/>
        </a:spcAft>
        <a:buSzPct val="155000"/>
        <a:buChar char="•"/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2pPr>
      <a:lvl3pPr marL="2462213" indent="-1535113" algn="l" rtl="0" eaLnBrk="0" fontAlgn="base" hangingPunct="0">
        <a:spcBef>
          <a:spcPts val="2800"/>
        </a:spcBef>
        <a:spcAft>
          <a:spcPct val="0"/>
        </a:spcAft>
        <a:buSzPct val="155000"/>
        <a:buChar char="•"/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3pPr>
      <a:lvl4pPr marL="2919413" indent="-1535113" algn="l" rtl="0" eaLnBrk="0" fontAlgn="base" hangingPunct="0">
        <a:spcBef>
          <a:spcPts val="2800"/>
        </a:spcBef>
        <a:spcAft>
          <a:spcPct val="0"/>
        </a:spcAft>
        <a:buSzPct val="155000"/>
        <a:buChar char="•"/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4pPr>
      <a:lvl5pPr marL="3389313" indent="-1535113" algn="l" rtl="0" eaLnBrk="0" fontAlgn="base" hangingPunct="0">
        <a:spcBef>
          <a:spcPts val="2800"/>
        </a:spcBef>
        <a:spcAft>
          <a:spcPct val="0"/>
        </a:spcAft>
        <a:buSzPct val="155000"/>
        <a:buChar char="•"/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5pPr>
      <a:lvl6pPr marL="3846513" indent="-1535113" algn="l" rtl="0" fontAlgn="base">
        <a:spcBef>
          <a:spcPts val="2800"/>
        </a:spcBef>
        <a:spcAft>
          <a:spcPct val="0"/>
        </a:spcAft>
        <a:buSzPct val="155000"/>
        <a:buChar char="•"/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6pPr>
      <a:lvl7pPr marL="4303713" indent="-1535113" algn="l" rtl="0" fontAlgn="base">
        <a:spcBef>
          <a:spcPts val="2800"/>
        </a:spcBef>
        <a:spcAft>
          <a:spcPct val="0"/>
        </a:spcAft>
        <a:buSzPct val="155000"/>
        <a:buChar char="•"/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7pPr>
      <a:lvl8pPr marL="4760913" indent="-1535113" algn="l" rtl="0" fontAlgn="base">
        <a:spcBef>
          <a:spcPts val="2800"/>
        </a:spcBef>
        <a:spcAft>
          <a:spcPct val="0"/>
        </a:spcAft>
        <a:buSzPct val="155000"/>
        <a:buChar char="•"/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8pPr>
      <a:lvl9pPr marL="5218113" indent="-1535113" algn="l" rtl="0" fontAlgn="base">
        <a:spcBef>
          <a:spcPts val="2800"/>
        </a:spcBef>
        <a:spcAft>
          <a:spcPct val="0"/>
        </a:spcAft>
        <a:buSzPct val="155000"/>
        <a:buChar char="•"/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1092200"/>
            <a:ext cx="10464800" cy="3683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Futura Condensed" charset="0"/>
              </a:rPr>
              <a:t>Click to edit Master title style</a:t>
            </a:r>
          </a:p>
        </p:txBody>
      </p:sp>
      <p:sp>
        <p:nvSpPr>
          <p:cNvPr id="19459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00" y="4876800"/>
            <a:ext cx="10464800" cy="22225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Futura Condensed" charset="0"/>
              </a:rPr>
              <a:t>Click to edit Master text styles</a:t>
            </a:r>
          </a:p>
          <a:p>
            <a:pPr lvl="1"/>
            <a:r>
              <a:rPr lang="en-US" smtClean="0">
                <a:sym typeface="Futura Condensed" charset="0"/>
              </a:rPr>
              <a:t>Second level</a:t>
            </a:r>
          </a:p>
          <a:p>
            <a:pPr lvl="2"/>
            <a:r>
              <a:rPr lang="en-US" smtClean="0">
                <a:sym typeface="Futura Condensed" charset="0"/>
              </a:rPr>
              <a:t>Third level</a:t>
            </a:r>
          </a:p>
          <a:p>
            <a:pPr lvl="3"/>
            <a:r>
              <a:rPr lang="en-US" smtClean="0">
                <a:sym typeface="Futura Condensed" charset="0"/>
              </a:rPr>
              <a:t>Fourth level</a:t>
            </a:r>
          </a:p>
          <a:p>
            <a:pPr lvl="4"/>
            <a:r>
              <a:rPr lang="en-US" smtClean="0">
                <a:sym typeface="Futura Condensed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</p:sldLayoutIdLst>
  <p:transition xmlns:p14="http://schemas.microsoft.com/office/powerpoint/2010/main"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11000">
          <a:solidFill>
            <a:srgbClr val="FFFFFF"/>
          </a:solidFill>
          <a:latin typeface="+mj-lt"/>
          <a:ea typeface="+mj-ea"/>
          <a:cs typeface="+mj-cs"/>
          <a:sym typeface="Futura Condensed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11000">
          <a:solidFill>
            <a:srgbClr val="FFFFFF"/>
          </a:solidFill>
          <a:latin typeface="Futura Condensed" charset="0"/>
          <a:ea typeface="ヒラギノ角ゴ ProN W3" charset="0"/>
          <a:cs typeface="ヒラギノ角ゴ ProN W3" charset="0"/>
          <a:sym typeface="Futura Condensed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11000">
          <a:solidFill>
            <a:srgbClr val="FFFFFF"/>
          </a:solidFill>
          <a:latin typeface="Futura Condensed" charset="0"/>
          <a:ea typeface="ヒラギノ角ゴ ProN W3" charset="0"/>
          <a:cs typeface="ヒラギノ角ゴ ProN W3" charset="0"/>
          <a:sym typeface="Futura Condensed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11000">
          <a:solidFill>
            <a:srgbClr val="FFFFFF"/>
          </a:solidFill>
          <a:latin typeface="Futura Condensed" charset="0"/>
          <a:ea typeface="ヒラギノ角ゴ ProN W3" charset="0"/>
          <a:cs typeface="ヒラギノ角ゴ ProN W3" charset="0"/>
          <a:sym typeface="Futura Condensed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11000">
          <a:solidFill>
            <a:srgbClr val="FFFFFF"/>
          </a:solidFill>
          <a:latin typeface="Futura Condensed" charset="0"/>
          <a:ea typeface="ヒラギノ角ゴ ProN W3" charset="0"/>
          <a:cs typeface="ヒラギノ角ゴ ProN W3" charset="0"/>
          <a:sym typeface="Futura Condensed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11000">
          <a:solidFill>
            <a:srgbClr val="FFFFFF"/>
          </a:solidFill>
          <a:latin typeface="Futura Condensed" charset="0"/>
          <a:ea typeface="ヒラギノ角ゴ ProN W3" charset="0"/>
          <a:cs typeface="ヒラギノ角ゴ ProN W3" charset="0"/>
          <a:sym typeface="Futura Condensed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11000">
          <a:solidFill>
            <a:srgbClr val="FFFFFF"/>
          </a:solidFill>
          <a:latin typeface="Futura Condensed" charset="0"/>
          <a:ea typeface="ヒラギノ角ゴ ProN W3" charset="0"/>
          <a:cs typeface="ヒラギノ角ゴ ProN W3" charset="0"/>
          <a:sym typeface="Futura Condensed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11000">
          <a:solidFill>
            <a:srgbClr val="FFFFFF"/>
          </a:solidFill>
          <a:latin typeface="Futura Condensed" charset="0"/>
          <a:ea typeface="ヒラギノ角ゴ ProN W3" charset="0"/>
          <a:cs typeface="ヒラギノ角ゴ ProN W3" charset="0"/>
          <a:sym typeface="Futura Condensed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11000">
          <a:solidFill>
            <a:srgbClr val="FFFFFF"/>
          </a:solidFill>
          <a:latin typeface="Futura Condensed" charset="0"/>
          <a:ea typeface="ヒラギノ角ゴ ProN W3" charset="0"/>
          <a:cs typeface="ヒラギノ角ゴ ProN W3" charset="0"/>
          <a:sym typeface="Futura Condensed" charset="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1pPr>
      <a:lvl2pPr marL="742950" indent="-285750"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2pPr>
      <a:lvl3pPr marL="1143000" indent="-228600"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3pPr>
      <a:lvl4pPr marL="1600200" indent="-228600"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4pPr>
      <a:lvl5pPr marL="2057400" indent="-228600"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3098800"/>
            <a:ext cx="10464800" cy="3556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Futura Condensed" charset="0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0" r:id="rId1"/>
    <p:sldLayoutId id="2147483911" r:id="rId2"/>
    <p:sldLayoutId id="2147483912" r:id="rId3"/>
    <p:sldLayoutId id="2147483913" r:id="rId4"/>
    <p:sldLayoutId id="2147483914" r:id="rId5"/>
    <p:sldLayoutId id="2147483915" r:id="rId6"/>
    <p:sldLayoutId id="2147483916" r:id="rId7"/>
    <p:sldLayoutId id="2147483917" r:id="rId8"/>
    <p:sldLayoutId id="2147483918" r:id="rId9"/>
    <p:sldLayoutId id="2147483919" r:id="rId10"/>
    <p:sldLayoutId id="2147483920" r:id="rId11"/>
  </p:sldLayoutIdLst>
  <p:transition xmlns:p14="http://schemas.microsoft.com/office/powerpoint/2010/main"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11000">
          <a:solidFill>
            <a:srgbClr val="FFFFFF"/>
          </a:solidFill>
          <a:latin typeface="+mj-lt"/>
          <a:ea typeface="+mj-ea"/>
          <a:cs typeface="+mj-cs"/>
          <a:sym typeface="Futura Condensed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11000">
          <a:solidFill>
            <a:srgbClr val="FFFFFF"/>
          </a:solidFill>
          <a:latin typeface="Futura Condensed" charset="0"/>
          <a:ea typeface="ヒラギノ角ゴ ProN W3" charset="0"/>
          <a:cs typeface="ヒラギノ角ゴ ProN W3" charset="0"/>
          <a:sym typeface="Futura Condensed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11000">
          <a:solidFill>
            <a:srgbClr val="FFFFFF"/>
          </a:solidFill>
          <a:latin typeface="Futura Condensed" charset="0"/>
          <a:ea typeface="ヒラギノ角ゴ ProN W3" charset="0"/>
          <a:cs typeface="ヒラギノ角ゴ ProN W3" charset="0"/>
          <a:sym typeface="Futura Condensed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11000">
          <a:solidFill>
            <a:srgbClr val="FFFFFF"/>
          </a:solidFill>
          <a:latin typeface="Futura Condensed" charset="0"/>
          <a:ea typeface="ヒラギノ角ゴ ProN W3" charset="0"/>
          <a:cs typeface="ヒラギノ角ゴ ProN W3" charset="0"/>
          <a:sym typeface="Futura Condensed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11000">
          <a:solidFill>
            <a:srgbClr val="FFFFFF"/>
          </a:solidFill>
          <a:latin typeface="Futura Condensed" charset="0"/>
          <a:ea typeface="ヒラギノ角ゴ ProN W3" charset="0"/>
          <a:cs typeface="ヒラギノ角ゴ ProN W3" charset="0"/>
          <a:sym typeface="Futura Condensed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11000">
          <a:solidFill>
            <a:srgbClr val="FFFFFF"/>
          </a:solidFill>
          <a:latin typeface="Futura Condensed" charset="0"/>
          <a:ea typeface="ヒラギノ角ゴ ProN W3" charset="0"/>
          <a:cs typeface="ヒラギノ角ゴ ProN W3" charset="0"/>
          <a:sym typeface="Futura Condensed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11000">
          <a:solidFill>
            <a:srgbClr val="FFFFFF"/>
          </a:solidFill>
          <a:latin typeface="Futura Condensed" charset="0"/>
          <a:ea typeface="ヒラギノ角ゴ ProN W3" charset="0"/>
          <a:cs typeface="ヒラギノ角ゴ ProN W3" charset="0"/>
          <a:sym typeface="Futura Condensed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11000">
          <a:solidFill>
            <a:srgbClr val="FFFFFF"/>
          </a:solidFill>
          <a:latin typeface="Futura Condensed" charset="0"/>
          <a:ea typeface="ヒラギノ角ゴ ProN W3" charset="0"/>
          <a:cs typeface="ヒラギノ角ゴ ProN W3" charset="0"/>
          <a:sym typeface="Futura Condensed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11000">
          <a:solidFill>
            <a:srgbClr val="FFFFFF"/>
          </a:solidFill>
          <a:latin typeface="Futura Condensed" charset="0"/>
          <a:ea typeface="ヒラギノ角ゴ ProN W3" charset="0"/>
          <a:cs typeface="ヒラギノ角ゴ ProN W3" charset="0"/>
          <a:sym typeface="Futura Condensed" charset="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1pPr>
      <a:lvl2pPr marL="742950" indent="-285750"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2pPr>
      <a:lvl3pPr marL="1143000" indent="-228600"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3pPr>
      <a:lvl4pPr marL="1600200" indent="-228600"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4pPr>
      <a:lvl5pPr marL="2057400" indent="-228600"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6908800"/>
            <a:ext cx="10464800" cy="1917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Futura Condensed" charset="0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1" r:id="rId1"/>
    <p:sldLayoutId id="2147483922" r:id="rId2"/>
    <p:sldLayoutId id="2147483923" r:id="rId3"/>
    <p:sldLayoutId id="2147483924" r:id="rId4"/>
    <p:sldLayoutId id="2147483925" r:id="rId5"/>
    <p:sldLayoutId id="2147483926" r:id="rId6"/>
    <p:sldLayoutId id="2147483927" r:id="rId7"/>
    <p:sldLayoutId id="2147483928" r:id="rId8"/>
    <p:sldLayoutId id="2147483929" r:id="rId9"/>
    <p:sldLayoutId id="2147483930" r:id="rId10"/>
    <p:sldLayoutId id="2147483931" r:id="rId11"/>
  </p:sldLayoutIdLst>
  <p:transition xmlns:p14="http://schemas.microsoft.com/office/powerpoint/2010/main"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11000">
          <a:solidFill>
            <a:srgbClr val="FFFFFF"/>
          </a:solidFill>
          <a:latin typeface="+mj-lt"/>
          <a:ea typeface="+mj-ea"/>
          <a:cs typeface="+mj-cs"/>
          <a:sym typeface="Futura Condensed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11000">
          <a:solidFill>
            <a:srgbClr val="FFFFFF"/>
          </a:solidFill>
          <a:latin typeface="Futura Condensed" charset="0"/>
          <a:ea typeface="ヒラギノ角ゴ ProN W3" charset="0"/>
          <a:cs typeface="ヒラギノ角ゴ ProN W3" charset="0"/>
          <a:sym typeface="Futura Condensed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11000">
          <a:solidFill>
            <a:srgbClr val="FFFFFF"/>
          </a:solidFill>
          <a:latin typeface="Futura Condensed" charset="0"/>
          <a:ea typeface="ヒラギノ角ゴ ProN W3" charset="0"/>
          <a:cs typeface="ヒラギノ角ゴ ProN W3" charset="0"/>
          <a:sym typeface="Futura Condensed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11000">
          <a:solidFill>
            <a:srgbClr val="FFFFFF"/>
          </a:solidFill>
          <a:latin typeface="Futura Condensed" charset="0"/>
          <a:ea typeface="ヒラギノ角ゴ ProN W3" charset="0"/>
          <a:cs typeface="ヒラギノ角ゴ ProN W3" charset="0"/>
          <a:sym typeface="Futura Condensed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11000">
          <a:solidFill>
            <a:srgbClr val="FFFFFF"/>
          </a:solidFill>
          <a:latin typeface="Futura Condensed" charset="0"/>
          <a:ea typeface="ヒラギノ角ゴ ProN W3" charset="0"/>
          <a:cs typeface="ヒラギノ角ゴ ProN W3" charset="0"/>
          <a:sym typeface="Futura Condensed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11000">
          <a:solidFill>
            <a:srgbClr val="FFFFFF"/>
          </a:solidFill>
          <a:latin typeface="Futura Condensed" charset="0"/>
          <a:ea typeface="ヒラギノ角ゴ ProN W3" charset="0"/>
          <a:cs typeface="ヒラギノ角ゴ ProN W3" charset="0"/>
          <a:sym typeface="Futura Condensed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11000">
          <a:solidFill>
            <a:srgbClr val="FFFFFF"/>
          </a:solidFill>
          <a:latin typeface="Futura Condensed" charset="0"/>
          <a:ea typeface="ヒラギノ角ゴ ProN W3" charset="0"/>
          <a:cs typeface="ヒラギノ角ゴ ProN W3" charset="0"/>
          <a:sym typeface="Futura Condensed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11000">
          <a:solidFill>
            <a:srgbClr val="FFFFFF"/>
          </a:solidFill>
          <a:latin typeface="Futura Condensed" charset="0"/>
          <a:ea typeface="ヒラギノ角ゴ ProN W3" charset="0"/>
          <a:cs typeface="ヒラギノ角ゴ ProN W3" charset="0"/>
          <a:sym typeface="Futura Condensed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11000">
          <a:solidFill>
            <a:srgbClr val="FFFFFF"/>
          </a:solidFill>
          <a:latin typeface="Futura Condensed" charset="0"/>
          <a:ea typeface="ヒラギノ角ゴ ProN W3" charset="0"/>
          <a:cs typeface="ヒラギノ角ゴ ProN W3" charset="0"/>
          <a:sym typeface="Futura Condensed" charset="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1pPr>
      <a:lvl2pPr marL="742950" indent="-285750"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2pPr>
      <a:lvl3pPr marL="1143000" indent="-228600"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3pPr>
      <a:lvl4pPr marL="1600200" indent="-228600"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4pPr>
      <a:lvl5pPr marL="2057400" indent="-228600"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35000" y="1409700"/>
            <a:ext cx="5867400" cy="3302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Futura Condensed" charset="0"/>
              </a:rPr>
              <a:t>Click to edit Master title style</a:t>
            </a:r>
          </a:p>
        </p:txBody>
      </p:sp>
      <p:sp>
        <p:nvSpPr>
          <p:cNvPr id="22531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35000" y="4787900"/>
            <a:ext cx="5867400" cy="2933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Futura Condensed" charset="0"/>
              </a:rPr>
              <a:t>Click to edit Master text styles</a:t>
            </a:r>
          </a:p>
          <a:p>
            <a:pPr lvl="1"/>
            <a:r>
              <a:rPr lang="en-US" smtClean="0">
                <a:sym typeface="Futura Condensed" charset="0"/>
              </a:rPr>
              <a:t>Second level</a:t>
            </a:r>
          </a:p>
          <a:p>
            <a:pPr lvl="2"/>
            <a:r>
              <a:rPr lang="en-US" smtClean="0">
                <a:sym typeface="Futura Condensed" charset="0"/>
              </a:rPr>
              <a:t>Third level</a:t>
            </a:r>
          </a:p>
          <a:p>
            <a:pPr lvl="3"/>
            <a:r>
              <a:rPr lang="en-US" smtClean="0">
                <a:sym typeface="Futura Condensed" charset="0"/>
              </a:rPr>
              <a:t>Fourth level</a:t>
            </a:r>
          </a:p>
          <a:p>
            <a:pPr lvl="4"/>
            <a:r>
              <a:rPr lang="en-US" smtClean="0">
                <a:sym typeface="Futura Condensed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2" r:id="rId1"/>
    <p:sldLayoutId id="2147483933" r:id="rId2"/>
    <p:sldLayoutId id="2147483934" r:id="rId3"/>
    <p:sldLayoutId id="2147483935" r:id="rId4"/>
    <p:sldLayoutId id="2147483936" r:id="rId5"/>
    <p:sldLayoutId id="2147483937" r:id="rId6"/>
    <p:sldLayoutId id="2147483938" r:id="rId7"/>
    <p:sldLayoutId id="2147483939" r:id="rId8"/>
    <p:sldLayoutId id="2147483940" r:id="rId9"/>
    <p:sldLayoutId id="2147483941" r:id="rId10"/>
    <p:sldLayoutId id="2147483942" r:id="rId11"/>
  </p:sldLayoutIdLst>
  <p:transition xmlns:p14="http://schemas.microsoft.com/office/powerpoint/2010/main"/>
  <p:hf hdr="0" ftr="0" dt="0"/>
  <p:txStyles>
    <p:titleStyle>
      <a:lvl1pPr marL="433388" indent="-433388" algn="ctr" rtl="0" eaLnBrk="0" fontAlgn="base" hangingPunct="0">
        <a:spcBef>
          <a:spcPct val="0"/>
        </a:spcBef>
        <a:spcAft>
          <a:spcPct val="0"/>
        </a:spcAft>
        <a:defRPr sz="8000">
          <a:solidFill>
            <a:srgbClr val="FFFBF2"/>
          </a:solidFill>
          <a:latin typeface="+mj-lt"/>
          <a:ea typeface="+mj-ea"/>
          <a:cs typeface="+mj-cs"/>
          <a:sym typeface="Futura Condensed" charset="0"/>
        </a:defRPr>
      </a:lvl1pPr>
      <a:lvl2pPr marL="433388" indent="-433388" algn="ctr" rtl="0" eaLnBrk="0" fontAlgn="base" hangingPunct="0">
        <a:spcBef>
          <a:spcPct val="0"/>
        </a:spcBef>
        <a:spcAft>
          <a:spcPct val="0"/>
        </a:spcAft>
        <a:defRPr sz="8000">
          <a:solidFill>
            <a:srgbClr val="FFFBF2"/>
          </a:solidFill>
          <a:latin typeface="Futura Condensed" charset="0"/>
          <a:ea typeface="ヒラギノ角ゴ ProN W3" charset="0"/>
          <a:cs typeface="ヒラギノ角ゴ ProN W3" charset="0"/>
          <a:sym typeface="Futura Condensed" charset="0"/>
        </a:defRPr>
      </a:lvl2pPr>
      <a:lvl3pPr marL="433388" indent="-433388" algn="ctr" rtl="0" eaLnBrk="0" fontAlgn="base" hangingPunct="0">
        <a:spcBef>
          <a:spcPct val="0"/>
        </a:spcBef>
        <a:spcAft>
          <a:spcPct val="0"/>
        </a:spcAft>
        <a:defRPr sz="8000">
          <a:solidFill>
            <a:srgbClr val="FFFBF2"/>
          </a:solidFill>
          <a:latin typeface="Futura Condensed" charset="0"/>
          <a:ea typeface="ヒラギノ角ゴ ProN W3" charset="0"/>
          <a:cs typeface="ヒラギノ角ゴ ProN W3" charset="0"/>
          <a:sym typeface="Futura Condensed" charset="0"/>
        </a:defRPr>
      </a:lvl3pPr>
      <a:lvl4pPr marL="433388" indent="-433388" algn="ctr" rtl="0" eaLnBrk="0" fontAlgn="base" hangingPunct="0">
        <a:spcBef>
          <a:spcPct val="0"/>
        </a:spcBef>
        <a:spcAft>
          <a:spcPct val="0"/>
        </a:spcAft>
        <a:defRPr sz="8000">
          <a:solidFill>
            <a:srgbClr val="FFFBF2"/>
          </a:solidFill>
          <a:latin typeface="Futura Condensed" charset="0"/>
          <a:ea typeface="ヒラギノ角ゴ ProN W3" charset="0"/>
          <a:cs typeface="ヒラギノ角ゴ ProN W3" charset="0"/>
          <a:sym typeface="Futura Condensed" charset="0"/>
        </a:defRPr>
      </a:lvl4pPr>
      <a:lvl5pPr marL="433388" indent="-433388" algn="ctr" rtl="0" eaLnBrk="0" fontAlgn="base" hangingPunct="0">
        <a:spcBef>
          <a:spcPct val="0"/>
        </a:spcBef>
        <a:spcAft>
          <a:spcPct val="0"/>
        </a:spcAft>
        <a:defRPr sz="8000">
          <a:solidFill>
            <a:srgbClr val="FFFBF2"/>
          </a:solidFill>
          <a:latin typeface="Futura Condensed" charset="0"/>
          <a:ea typeface="ヒラギノ角ゴ ProN W3" charset="0"/>
          <a:cs typeface="ヒラギノ角ゴ ProN W3" charset="0"/>
          <a:sym typeface="Futura Condensed" charset="0"/>
        </a:defRPr>
      </a:lvl5pPr>
      <a:lvl6pPr marL="890588" indent="-433388" algn="ctr" rtl="0" fontAlgn="base">
        <a:spcBef>
          <a:spcPct val="0"/>
        </a:spcBef>
        <a:spcAft>
          <a:spcPct val="0"/>
        </a:spcAft>
        <a:defRPr sz="8000">
          <a:solidFill>
            <a:srgbClr val="FFFBF2"/>
          </a:solidFill>
          <a:latin typeface="Futura Condensed" charset="0"/>
          <a:ea typeface="ヒラギノ角ゴ ProN W3" charset="0"/>
          <a:cs typeface="ヒラギノ角ゴ ProN W3" charset="0"/>
          <a:sym typeface="Futura Condensed" charset="0"/>
        </a:defRPr>
      </a:lvl6pPr>
      <a:lvl7pPr marL="1347788" indent="-433388" algn="ctr" rtl="0" fontAlgn="base">
        <a:spcBef>
          <a:spcPct val="0"/>
        </a:spcBef>
        <a:spcAft>
          <a:spcPct val="0"/>
        </a:spcAft>
        <a:defRPr sz="8000">
          <a:solidFill>
            <a:srgbClr val="FFFBF2"/>
          </a:solidFill>
          <a:latin typeface="Futura Condensed" charset="0"/>
          <a:ea typeface="ヒラギノ角ゴ ProN W3" charset="0"/>
          <a:cs typeface="ヒラギノ角ゴ ProN W3" charset="0"/>
          <a:sym typeface="Futura Condensed" charset="0"/>
        </a:defRPr>
      </a:lvl7pPr>
      <a:lvl8pPr marL="1804988" indent="-433388" algn="ctr" rtl="0" fontAlgn="base">
        <a:spcBef>
          <a:spcPct val="0"/>
        </a:spcBef>
        <a:spcAft>
          <a:spcPct val="0"/>
        </a:spcAft>
        <a:defRPr sz="8000">
          <a:solidFill>
            <a:srgbClr val="FFFBF2"/>
          </a:solidFill>
          <a:latin typeface="Futura Condensed" charset="0"/>
          <a:ea typeface="ヒラギノ角ゴ ProN W3" charset="0"/>
          <a:cs typeface="ヒラギノ角ゴ ProN W3" charset="0"/>
          <a:sym typeface="Futura Condensed" charset="0"/>
        </a:defRPr>
      </a:lvl8pPr>
      <a:lvl9pPr marL="2262188" indent="-433388" algn="ctr" rtl="0" fontAlgn="base">
        <a:spcBef>
          <a:spcPct val="0"/>
        </a:spcBef>
        <a:spcAft>
          <a:spcPct val="0"/>
        </a:spcAft>
        <a:defRPr sz="8000">
          <a:solidFill>
            <a:srgbClr val="FFFBF2"/>
          </a:solidFill>
          <a:latin typeface="Futura Condensed" charset="0"/>
          <a:ea typeface="ヒラギノ角ゴ ProN W3" charset="0"/>
          <a:cs typeface="ヒラギノ角ゴ ProN W3" charset="0"/>
          <a:sym typeface="Futura Condensed" charset="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1pPr>
      <a:lvl2pPr marL="742950" indent="-285750"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2pPr>
      <a:lvl3pPr marL="1143000" indent="-228600"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3pPr>
      <a:lvl4pPr marL="1600200" indent="-228600"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4pPr>
      <a:lvl5pPr marL="2057400" indent="-228600"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+mn-lt"/>
          <a:ea typeface="+mn-ea"/>
          <a:cs typeface="+mn-cs"/>
          <a:sym typeface="Futura Condensed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254000"/>
            <a:ext cx="10464800" cy="2438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charset="0"/>
              </a:rPr>
              <a:t>Click to edit Master title style</a:t>
            </a:r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00" y="2768600"/>
            <a:ext cx="10464800" cy="5715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charset="0"/>
              </a:rPr>
              <a:t>Click to edit Master text styles</a:t>
            </a:r>
          </a:p>
          <a:p>
            <a:pPr lvl="1"/>
            <a:r>
              <a:rPr lang="en-US" smtClean="0">
                <a:sym typeface="Gill Sans" charset="0"/>
              </a:rPr>
              <a:t>Second level</a:t>
            </a:r>
          </a:p>
          <a:p>
            <a:pPr lvl="2"/>
            <a:r>
              <a:rPr lang="en-US" smtClean="0">
                <a:sym typeface="Gill Sans" charset="0"/>
              </a:rPr>
              <a:t>Third level</a:t>
            </a:r>
          </a:p>
          <a:p>
            <a:pPr lvl="3"/>
            <a:r>
              <a:rPr lang="en-US" smtClean="0">
                <a:sym typeface="Gill Sans" charset="0"/>
              </a:rPr>
              <a:t>Fourth level</a:t>
            </a:r>
          </a:p>
          <a:p>
            <a:pPr lvl="4"/>
            <a:r>
              <a:rPr lang="en-US" smtClean="0">
                <a:sym typeface="Gill Sans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3" r:id="rId1"/>
    <p:sldLayoutId id="2147483944" r:id="rId2"/>
    <p:sldLayoutId id="2147483945" r:id="rId3"/>
    <p:sldLayoutId id="2147483946" r:id="rId4"/>
    <p:sldLayoutId id="2147483947" r:id="rId5"/>
    <p:sldLayoutId id="2147483948" r:id="rId6"/>
    <p:sldLayoutId id="2147483949" r:id="rId7"/>
    <p:sldLayoutId id="2147483950" r:id="rId8"/>
    <p:sldLayoutId id="2147483951" r:id="rId9"/>
    <p:sldLayoutId id="2147483952" r:id="rId10"/>
    <p:sldLayoutId id="2147483953" r:id="rId11"/>
  </p:sldLayoutIdLst>
  <p:transition xmlns:p14="http://schemas.microsoft.com/office/powerpoint/2010/main"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8382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2827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7272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1717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6162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30734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35306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39878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44450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7366000"/>
            <a:ext cx="10464800" cy="1701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charset="0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4" r:id="rId1"/>
    <p:sldLayoutId id="2147483955" r:id="rId2"/>
    <p:sldLayoutId id="2147483956" r:id="rId3"/>
    <p:sldLayoutId id="2147483957" r:id="rId4"/>
    <p:sldLayoutId id="2147483958" r:id="rId5"/>
    <p:sldLayoutId id="2147483959" r:id="rId6"/>
    <p:sldLayoutId id="2147483960" r:id="rId7"/>
    <p:sldLayoutId id="2147483961" r:id="rId8"/>
    <p:sldLayoutId id="2147483962" r:id="rId9"/>
    <p:sldLayoutId id="2147483963" r:id="rId10"/>
    <p:sldLayoutId id="2147483964" r:id="rId11"/>
  </p:sldLayoutIdLst>
  <p:transition xmlns:p14="http://schemas.microsoft.com/office/powerpoint/2010/main"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742950" indent="-28575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143000" indent="-2286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1600200" indent="-2286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057400" indent="-2286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254000"/>
            <a:ext cx="10464800" cy="2438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charset="0"/>
              </a:rPr>
              <a:t>Click to edit Master title style</a:t>
            </a:r>
          </a:p>
        </p:txBody>
      </p:sp>
      <p:sp>
        <p:nvSpPr>
          <p:cNvPr id="25603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00" y="2768600"/>
            <a:ext cx="10464800" cy="5715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charset="0"/>
              </a:rPr>
              <a:t>Click to edit Master text styles</a:t>
            </a:r>
          </a:p>
          <a:p>
            <a:pPr lvl="1"/>
            <a:r>
              <a:rPr lang="en-US" smtClean="0">
                <a:sym typeface="Gill Sans" charset="0"/>
              </a:rPr>
              <a:t>Second level</a:t>
            </a:r>
          </a:p>
          <a:p>
            <a:pPr lvl="2"/>
            <a:r>
              <a:rPr lang="en-US" smtClean="0">
                <a:sym typeface="Gill Sans" charset="0"/>
              </a:rPr>
              <a:t>Third level</a:t>
            </a:r>
          </a:p>
          <a:p>
            <a:pPr lvl="3"/>
            <a:r>
              <a:rPr lang="en-US" smtClean="0">
                <a:sym typeface="Gill Sans" charset="0"/>
              </a:rPr>
              <a:t>Fourth level</a:t>
            </a:r>
          </a:p>
          <a:p>
            <a:pPr lvl="4"/>
            <a:r>
              <a:rPr lang="en-US" smtClean="0">
                <a:sym typeface="Gill Sans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5" r:id="rId1"/>
    <p:sldLayoutId id="2147483966" r:id="rId2"/>
    <p:sldLayoutId id="2147483967" r:id="rId3"/>
    <p:sldLayoutId id="2147483968" r:id="rId4"/>
    <p:sldLayoutId id="2147483969" r:id="rId5"/>
    <p:sldLayoutId id="2147483970" r:id="rId6"/>
    <p:sldLayoutId id="2147483971" r:id="rId7"/>
    <p:sldLayoutId id="2147483972" r:id="rId8"/>
    <p:sldLayoutId id="2147483973" r:id="rId9"/>
    <p:sldLayoutId id="2147483974" r:id="rId10"/>
    <p:sldLayoutId id="2147483975" r:id="rId11"/>
  </p:sldLayoutIdLst>
  <p:transition xmlns:p14="http://schemas.microsoft.com/office/powerpoint/2010/main"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8382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2827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7272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1717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6162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30734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35306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39878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44450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00" y="5029200"/>
            <a:ext cx="10464800" cy="11303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charset="0"/>
              </a:rPr>
              <a:t>Click to edit Master text styles</a:t>
            </a:r>
          </a:p>
          <a:p>
            <a:pPr lvl="1"/>
            <a:r>
              <a:rPr lang="en-US" smtClean="0">
                <a:sym typeface="Gill Sans" charset="0"/>
              </a:rPr>
              <a:t>Second level</a:t>
            </a:r>
          </a:p>
          <a:p>
            <a:pPr lvl="2"/>
            <a:r>
              <a:rPr lang="en-US" smtClean="0">
                <a:sym typeface="Gill Sans" charset="0"/>
              </a:rPr>
              <a:t>Third level</a:t>
            </a:r>
          </a:p>
          <a:p>
            <a:pPr lvl="3"/>
            <a:r>
              <a:rPr lang="en-US" smtClean="0">
                <a:sym typeface="Gill Sans" charset="0"/>
              </a:rPr>
              <a:t>Fourth level</a:t>
            </a:r>
          </a:p>
          <a:p>
            <a:pPr lvl="4"/>
            <a:r>
              <a:rPr lang="en-US" smtClean="0">
                <a:sym typeface="Gill Sans" charset="0"/>
              </a:rPr>
              <a:t>Fifth level</a:t>
            </a:r>
          </a:p>
        </p:txBody>
      </p:sp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1638300"/>
            <a:ext cx="10464800" cy="3302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charset="0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6" r:id="rId1"/>
    <p:sldLayoutId id="2147483977" r:id="rId2"/>
    <p:sldLayoutId id="2147483978" r:id="rId3"/>
    <p:sldLayoutId id="2147483979" r:id="rId4"/>
    <p:sldLayoutId id="2147483980" r:id="rId5"/>
    <p:sldLayoutId id="2147483981" r:id="rId6"/>
    <p:sldLayoutId id="2147483982" r:id="rId7"/>
    <p:sldLayoutId id="2147483983" r:id="rId8"/>
    <p:sldLayoutId id="2147483984" r:id="rId9"/>
    <p:sldLayoutId id="2147483985" r:id="rId10"/>
    <p:sldLayoutId id="2147483986" r:id="rId11"/>
  </p:sldLayoutIdLst>
  <p:transition xmlns:p14="http://schemas.microsoft.com/office/powerpoint/2010/main"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742950" indent="-28575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143000" indent="-2286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1600200" indent="-2286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057400" indent="-2286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7366000"/>
            <a:ext cx="10464800" cy="1701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charset="0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7" r:id="rId1"/>
    <p:sldLayoutId id="2147483988" r:id="rId2"/>
    <p:sldLayoutId id="2147483989" r:id="rId3"/>
    <p:sldLayoutId id="2147483990" r:id="rId4"/>
    <p:sldLayoutId id="2147483991" r:id="rId5"/>
    <p:sldLayoutId id="2147483992" r:id="rId6"/>
    <p:sldLayoutId id="2147483993" r:id="rId7"/>
    <p:sldLayoutId id="2147483994" r:id="rId8"/>
    <p:sldLayoutId id="2147483995" r:id="rId9"/>
    <p:sldLayoutId id="2147483996" r:id="rId10"/>
    <p:sldLayoutId id="2147483997" r:id="rId11"/>
  </p:sldLayoutIdLst>
  <p:transition xmlns:p14="http://schemas.microsoft.com/office/powerpoint/2010/main"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742950" indent="-28575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143000" indent="-2286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1600200" indent="-2286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057400" indent="-2286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00" y="1270000"/>
            <a:ext cx="10464800" cy="7213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charset="0"/>
              </a:rPr>
              <a:t>Click to edit Master text styles</a:t>
            </a:r>
          </a:p>
          <a:p>
            <a:pPr lvl="1"/>
            <a:r>
              <a:rPr lang="en-US" smtClean="0">
                <a:sym typeface="Gill Sans" charset="0"/>
              </a:rPr>
              <a:t>Second level</a:t>
            </a:r>
          </a:p>
          <a:p>
            <a:pPr lvl="2"/>
            <a:r>
              <a:rPr lang="en-US" smtClean="0">
                <a:sym typeface="Gill Sans" charset="0"/>
              </a:rPr>
              <a:t>Third level</a:t>
            </a:r>
          </a:p>
          <a:p>
            <a:pPr lvl="3"/>
            <a:r>
              <a:rPr lang="en-US" smtClean="0">
                <a:sym typeface="Gill Sans" charset="0"/>
              </a:rPr>
              <a:t>Fourth level</a:t>
            </a:r>
          </a:p>
          <a:p>
            <a:pPr lvl="4"/>
            <a:r>
              <a:rPr lang="en-US" smtClean="0">
                <a:sym typeface="Gill Sans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xmlns:p14="http://schemas.microsoft.com/office/powerpoint/2010/main"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838200" indent="-571500" algn="l" rtl="0" eaLnBrk="0" fontAlgn="base" hangingPunct="0">
        <a:spcBef>
          <a:spcPts val="48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282700" indent="-571500" algn="l" rtl="0" eaLnBrk="0" fontAlgn="base" hangingPunct="0">
        <a:spcBef>
          <a:spcPts val="48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727200" indent="-571500" algn="l" rtl="0" eaLnBrk="0" fontAlgn="base" hangingPunct="0">
        <a:spcBef>
          <a:spcPts val="48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171700" indent="-571500" algn="l" rtl="0" eaLnBrk="0" fontAlgn="base" hangingPunct="0">
        <a:spcBef>
          <a:spcPts val="48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616200" indent="-571500" algn="l" rtl="0" eaLnBrk="0" fontAlgn="base" hangingPunct="0">
        <a:spcBef>
          <a:spcPts val="48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3073400" indent="-571500" algn="l" rtl="0" fontAlgn="base">
        <a:spcBef>
          <a:spcPts val="48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3530600" indent="-571500" algn="l" rtl="0" fontAlgn="base">
        <a:spcBef>
          <a:spcPts val="48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3987800" indent="-571500" algn="l" rtl="0" fontAlgn="base">
        <a:spcBef>
          <a:spcPts val="48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4445000" indent="-571500" algn="l" rtl="0" fontAlgn="base">
        <a:spcBef>
          <a:spcPts val="48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254000"/>
            <a:ext cx="10464800" cy="2438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charset="0"/>
              </a:rPr>
              <a:t>Click to edit Master title style</a:t>
            </a: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00" y="2768600"/>
            <a:ext cx="10464800" cy="5715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charset="0"/>
              </a:rPr>
              <a:t>Click to edit Master text styles</a:t>
            </a:r>
          </a:p>
          <a:p>
            <a:pPr lvl="1"/>
            <a:r>
              <a:rPr lang="en-US" smtClean="0">
                <a:sym typeface="Gill Sans" charset="0"/>
              </a:rPr>
              <a:t>Second level</a:t>
            </a:r>
          </a:p>
          <a:p>
            <a:pPr lvl="2"/>
            <a:r>
              <a:rPr lang="en-US" smtClean="0">
                <a:sym typeface="Gill Sans" charset="0"/>
              </a:rPr>
              <a:t>Third level</a:t>
            </a:r>
          </a:p>
          <a:p>
            <a:pPr lvl="3"/>
            <a:r>
              <a:rPr lang="en-US" smtClean="0">
                <a:sym typeface="Gill Sans" charset="0"/>
              </a:rPr>
              <a:t>Fourth level</a:t>
            </a:r>
          </a:p>
          <a:p>
            <a:pPr lvl="4"/>
            <a:r>
              <a:rPr lang="en-US" smtClean="0">
                <a:sym typeface="Gill Sans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</p:sldLayoutIdLst>
  <p:transition xmlns:p14="http://schemas.microsoft.com/office/powerpoint/2010/main"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8382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2827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7272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1717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6162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30734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35306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39878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44450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635000" y="4787900"/>
            <a:ext cx="5867400" cy="3302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charset="0"/>
              </a:rPr>
              <a:t>Click to edit Master text styles</a:t>
            </a:r>
          </a:p>
          <a:p>
            <a:pPr lvl="1"/>
            <a:r>
              <a:rPr lang="en-US" smtClean="0">
                <a:sym typeface="Gill Sans" charset="0"/>
              </a:rPr>
              <a:t>Second level</a:t>
            </a:r>
          </a:p>
          <a:p>
            <a:pPr lvl="2"/>
            <a:r>
              <a:rPr lang="en-US" smtClean="0">
                <a:sym typeface="Gill Sans" charset="0"/>
              </a:rPr>
              <a:t>Third level</a:t>
            </a:r>
          </a:p>
          <a:p>
            <a:pPr lvl="3"/>
            <a:r>
              <a:rPr lang="en-US" smtClean="0">
                <a:sym typeface="Gill Sans" charset="0"/>
              </a:rPr>
              <a:t>Fourth level</a:t>
            </a:r>
          </a:p>
          <a:p>
            <a:pPr lvl="4"/>
            <a:r>
              <a:rPr lang="en-US" smtClean="0">
                <a:sym typeface="Gill Sans" charset="0"/>
              </a:rPr>
              <a:t>Fifth level</a:t>
            </a:r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35000" y="1409700"/>
            <a:ext cx="5867400" cy="3302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charset="0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transition xmlns:p14="http://schemas.microsoft.com/office/powerpoint/2010/main"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742950" indent="-285750" algn="ctr" rtl="0" eaLnBrk="0" fontAlgn="base" hangingPunct="0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143000" indent="-228600" algn="ctr" rtl="0" eaLnBrk="0" fontAlgn="base" hangingPunct="0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1600200" indent="-228600" algn="ctr" rtl="0" eaLnBrk="0" fontAlgn="base" hangingPunct="0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057400" indent="-228600" algn="ctr" rtl="0" eaLnBrk="0" fontAlgn="base" hangingPunct="0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635000" y="4787900"/>
            <a:ext cx="5867400" cy="3302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charset="0"/>
              </a:rPr>
              <a:t>Click to edit Master text styles</a:t>
            </a:r>
          </a:p>
          <a:p>
            <a:pPr lvl="1"/>
            <a:r>
              <a:rPr lang="en-US" smtClean="0">
                <a:sym typeface="Gill Sans" charset="0"/>
              </a:rPr>
              <a:t>Second level</a:t>
            </a:r>
          </a:p>
          <a:p>
            <a:pPr lvl="2"/>
            <a:r>
              <a:rPr lang="en-US" smtClean="0">
                <a:sym typeface="Gill Sans" charset="0"/>
              </a:rPr>
              <a:t>Third level</a:t>
            </a:r>
          </a:p>
          <a:p>
            <a:pPr lvl="3"/>
            <a:r>
              <a:rPr lang="en-US" smtClean="0">
                <a:sym typeface="Gill Sans" charset="0"/>
              </a:rPr>
              <a:t>Fourth level</a:t>
            </a:r>
          </a:p>
          <a:p>
            <a:pPr lvl="4"/>
            <a:r>
              <a:rPr lang="en-US" smtClean="0">
                <a:sym typeface="Gill Sans" charset="0"/>
              </a:rPr>
              <a:t>Fifth level</a:t>
            </a:r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35000" y="1409700"/>
            <a:ext cx="5867400" cy="3302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charset="0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</p:sldLayoutIdLst>
  <p:transition xmlns:p14="http://schemas.microsoft.com/office/powerpoint/2010/main"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742950" indent="-285750" algn="ctr" rtl="0" eaLnBrk="0" fontAlgn="base" hangingPunct="0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143000" indent="-228600" algn="ctr" rtl="0" eaLnBrk="0" fontAlgn="base" hangingPunct="0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1600200" indent="-228600" algn="ctr" rtl="0" eaLnBrk="0" fontAlgn="base" hangingPunct="0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057400" indent="-228600" algn="ctr" rtl="0" eaLnBrk="0" fontAlgn="base" hangingPunct="0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254000"/>
            <a:ext cx="10464800" cy="2438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charset="0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ransition xmlns:p14="http://schemas.microsoft.com/office/powerpoint/2010/main"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8890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3335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7780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2225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6670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31242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35814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40386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44958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</p:sldLayoutIdLst>
  <p:transition xmlns:p14="http://schemas.microsoft.com/office/powerpoint/2010/main"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8890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3335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7780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2225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6670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31242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35814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40386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44958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254000"/>
            <a:ext cx="10464800" cy="2438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charset="0"/>
              </a:rPr>
              <a:t>Click to edit Master title style</a:t>
            </a:r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00" y="2768600"/>
            <a:ext cx="5041900" cy="5715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charset="0"/>
              </a:rPr>
              <a:t>Click to edit Master text styles</a:t>
            </a:r>
          </a:p>
          <a:p>
            <a:pPr lvl="1"/>
            <a:r>
              <a:rPr lang="en-US" smtClean="0">
                <a:sym typeface="Gill Sans" charset="0"/>
              </a:rPr>
              <a:t>Second level</a:t>
            </a:r>
          </a:p>
          <a:p>
            <a:pPr lvl="2"/>
            <a:r>
              <a:rPr lang="en-US" smtClean="0">
                <a:sym typeface="Gill Sans" charset="0"/>
              </a:rPr>
              <a:t>Third level</a:t>
            </a:r>
          </a:p>
          <a:p>
            <a:pPr lvl="3"/>
            <a:r>
              <a:rPr lang="en-US" smtClean="0">
                <a:sym typeface="Gill Sans" charset="0"/>
              </a:rPr>
              <a:t>Fourth level</a:t>
            </a:r>
          </a:p>
          <a:p>
            <a:pPr lvl="4"/>
            <a:r>
              <a:rPr lang="en-US" smtClean="0">
                <a:sym typeface="Gill Sans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</p:sldLayoutIdLst>
  <p:transition xmlns:p14="http://schemas.microsoft.com/office/powerpoint/2010/main"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760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2049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649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0939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538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29956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34528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39100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4367213" indent="-493713" algn="l" rtl="0" fontAlgn="base">
        <a:spcBef>
          <a:spcPts val="3800"/>
        </a:spcBef>
        <a:spcAft>
          <a:spcPct val="0"/>
        </a:spcAft>
        <a:buSzPct val="171000"/>
        <a:buFont typeface="Gill 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5.png"/><Relationship Id="rId3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7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8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0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1.png"/><Relationship Id="rId3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7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8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9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8" name="Rectangle 3"/>
          <p:cNvSpPr>
            <a:spLocks/>
          </p:cNvSpPr>
          <p:nvPr/>
        </p:nvSpPr>
        <p:spPr bwMode="auto">
          <a:xfrm>
            <a:off x="4369391" y="3962400"/>
            <a:ext cx="8000408" cy="3200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4400" b="1" dirty="0" smtClean="0">
                <a:solidFill>
                  <a:schemeClr val="tx1"/>
                </a:solidFill>
                <a:latin typeface="Calibri" pitchFamily="34" charset="0"/>
                <a:ea typeface="Lucida Grande" charset="0"/>
                <a:cs typeface="Calibri" pitchFamily="34" charset="0"/>
                <a:sym typeface="Lucida Grande" charset="0"/>
              </a:rPr>
              <a:t>Under the Hood at </a:t>
            </a:r>
            <a:r>
              <a:rPr lang="en-US" sz="4400" b="1" dirty="0" err="1" smtClean="0">
                <a:solidFill>
                  <a:schemeClr val="tx1"/>
                </a:solidFill>
                <a:latin typeface="Calibri" pitchFamily="34" charset="0"/>
                <a:ea typeface="Lucida Grande" charset="0"/>
                <a:cs typeface="Calibri" pitchFamily="34" charset="0"/>
                <a:sym typeface="Lucida Grande" charset="0"/>
              </a:rPr>
              <a:t>Instructables</a:t>
            </a:r>
            <a:endParaRPr lang="en-US" sz="4400" b="1" dirty="0" smtClean="0">
              <a:solidFill>
                <a:schemeClr val="tx1"/>
              </a:solidFill>
              <a:latin typeface="Calibri" pitchFamily="34" charset="0"/>
              <a:ea typeface="Lucida Grande" charset="0"/>
              <a:cs typeface="Calibri" pitchFamily="34" charset="0"/>
              <a:sym typeface="Lucida Grande" charset="0"/>
            </a:endParaRPr>
          </a:p>
          <a:p>
            <a: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4400" b="1" dirty="0" smtClean="0">
                <a:solidFill>
                  <a:schemeClr val="tx1"/>
                </a:solidFill>
                <a:latin typeface="Calibri" pitchFamily="34" charset="0"/>
                <a:ea typeface="Lucida Grande" charset="0"/>
                <a:cs typeface="Calibri" pitchFamily="34" charset="0"/>
                <a:sym typeface="Lucida Grande" charset="0"/>
              </a:rPr>
              <a:t>Fab 8</a:t>
            </a:r>
          </a:p>
          <a:p>
            <a: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en-US" sz="2800" dirty="0" smtClean="0">
              <a:solidFill>
                <a:schemeClr val="tx1"/>
              </a:solidFill>
              <a:latin typeface="Calibri" pitchFamily="34" charset="0"/>
              <a:ea typeface="Lucida Grande" charset="0"/>
              <a:cs typeface="Calibri" pitchFamily="34" charset="0"/>
              <a:sym typeface="Lucida Grande" charset="0"/>
            </a:endParaRPr>
          </a:p>
          <a:p>
            <a: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2800" dirty="0" smtClean="0">
                <a:solidFill>
                  <a:schemeClr val="tx1"/>
                </a:solidFill>
                <a:latin typeface="Calibri" pitchFamily="34" charset="0"/>
                <a:ea typeface="Lucida Grande" charset="0"/>
                <a:cs typeface="Calibri" pitchFamily="34" charset="0"/>
                <a:sym typeface="Lucida Grande" charset="0"/>
              </a:rPr>
              <a:t>Saul Griffith, Ph.D., Eric J. Wilhelm, Ph.D.</a:t>
            </a:r>
          </a:p>
          <a:p>
            <a: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2800" dirty="0" err="1" smtClean="0">
                <a:solidFill>
                  <a:schemeClr val="tx1"/>
                </a:solidFill>
                <a:latin typeface="Calibri" pitchFamily="34" charset="0"/>
                <a:ea typeface="Lucida Grande" charset="0"/>
                <a:cs typeface="Calibri" pitchFamily="34" charset="0"/>
                <a:sym typeface="Lucida Grande" charset="0"/>
              </a:rPr>
              <a:t>Instructables.com</a:t>
            </a:r>
            <a:r>
              <a:rPr lang="en-US" sz="2800" dirty="0" smtClean="0">
                <a:solidFill>
                  <a:schemeClr val="tx1"/>
                </a:solidFill>
                <a:latin typeface="Calibri" pitchFamily="34" charset="0"/>
                <a:ea typeface="Lucida Grande" charset="0"/>
                <a:cs typeface="Calibri" pitchFamily="34" charset="0"/>
                <a:sym typeface="Lucida Grande" charset="0"/>
              </a:rPr>
              <a:t> Founders</a:t>
            </a:r>
          </a:p>
          <a:p>
            <a: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2800" dirty="0" smtClean="0">
                <a:solidFill>
                  <a:schemeClr val="tx1"/>
                </a:solidFill>
                <a:latin typeface="Calibri" pitchFamily="34" charset="0"/>
                <a:ea typeface="Lucida Grande" charset="0"/>
                <a:cs typeface="Calibri" pitchFamily="34" charset="0"/>
                <a:sym typeface="Lucida Grande" charset="0"/>
              </a:rPr>
              <a:t>Bridget </a:t>
            </a:r>
            <a:r>
              <a:rPr lang="en-US" sz="2800" dirty="0" err="1" smtClean="0">
                <a:solidFill>
                  <a:schemeClr val="tx1"/>
                </a:solidFill>
                <a:latin typeface="Calibri" pitchFamily="34" charset="0"/>
                <a:ea typeface="Lucida Grande" charset="0"/>
                <a:cs typeface="Calibri" pitchFamily="34" charset="0"/>
                <a:sym typeface="Lucida Grande" charset="0"/>
              </a:rPr>
              <a:t>McKendry</a:t>
            </a:r>
            <a:endParaRPr lang="en-US" sz="2800" dirty="0">
              <a:solidFill>
                <a:schemeClr val="tx1"/>
              </a:solidFill>
              <a:latin typeface="Calibri" pitchFamily="34" charset="0"/>
              <a:ea typeface="Lucida Grande" charset="0"/>
              <a:cs typeface="Calibri" pitchFamily="34" charset="0"/>
              <a:sym typeface="Lucida Grande" charset="0"/>
            </a:endParaRPr>
          </a:p>
          <a:p>
            <a: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2800" dirty="0" err="1" smtClean="0">
                <a:solidFill>
                  <a:schemeClr val="tx1"/>
                </a:solidFill>
                <a:latin typeface="Calibri" pitchFamily="34" charset="0"/>
                <a:ea typeface="Lucida Grande" charset="0"/>
                <a:cs typeface="Calibri" pitchFamily="34" charset="0"/>
                <a:sym typeface="Lucida Grande" charset="0"/>
              </a:rPr>
              <a:t>Instructables</a:t>
            </a:r>
            <a:r>
              <a:rPr lang="en-US" sz="2800" dirty="0" smtClean="0">
                <a:solidFill>
                  <a:schemeClr val="tx1"/>
                </a:solidFill>
                <a:latin typeface="Calibri" pitchFamily="34" charset="0"/>
                <a:ea typeface="Lucida Grande" charset="0"/>
                <a:cs typeface="Calibri" pitchFamily="34" charset="0"/>
                <a:sym typeface="Lucida Grande" charset="0"/>
              </a:rPr>
              <a:t> Author</a:t>
            </a:r>
            <a:endParaRPr lang="en-US" sz="2800" dirty="0">
              <a:solidFill>
                <a:schemeClr val="tx1"/>
              </a:solidFill>
              <a:latin typeface="Calibri" pitchFamily="34" charset="0"/>
              <a:ea typeface="Lucida Grande" charset="0"/>
              <a:cs typeface="Calibri" pitchFamily="34" charset="0"/>
              <a:sym typeface="Lucida Grande" charset="0"/>
            </a:endParaRPr>
          </a:p>
        </p:txBody>
      </p:sp>
      <p:pic>
        <p:nvPicPr>
          <p:cNvPr id="2867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5913" y="1041400"/>
            <a:ext cx="9412287" cy="2159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28676" name="Pictur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400" y="3876675"/>
            <a:ext cx="4657725" cy="465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/>
          </p:cNvSpPr>
          <p:nvPr/>
        </p:nvSpPr>
        <p:spPr bwMode="auto">
          <a:xfrm>
            <a:off x="685800" y="990600"/>
            <a:ext cx="10896600" cy="685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l">
              <a:lnSpc>
                <a:spcPct val="95000"/>
              </a:lnSpc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b="1" dirty="0" smtClean="0">
                <a:solidFill>
                  <a:schemeClr val="tx1"/>
                </a:solidFill>
                <a:latin typeface="Calibri" pitchFamily="34" charset="0"/>
                <a:ea typeface="Lucida Grande" charset="0"/>
                <a:cs typeface="Calibri" pitchFamily="34" charset="0"/>
                <a:sym typeface="Lucida Grande" charset="0"/>
              </a:rPr>
              <a:t>The Story of </a:t>
            </a:r>
            <a:r>
              <a:rPr lang="en-US" b="1" dirty="0" err="1" smtClean="0">
                <a:solidFill>
                  <a:schemeClr val="tx1"/>
                </a:solidFill>
                <a:latin typeface="Calibri" pitchFamily="34" charset="0"/>
                <a:ea typeface="Lucida Grande" charset="0"/>
                <a:cs typeface="Calibri" pitchFamily="34" charset="0"/>
                <a:sym typeface="Lucida Grande" charset="0"/>
              </a:rPr>
              <a:t>Instructables</a:t>
            </a:r>
            <a:endParaRPr lang="en-US" b="1" dirty="0">
              <a:solidFill>
                <a:schemeClr val="tx1"/>
              </a:solidFill>
              <a:latin typeface="Calibri" pitchFamily="34" charset="0"/>
              <a:ea typeface="Lucida Grande" charset="0"/>
              <a:cs typeface="Calibri" pitchFamily="34" charset="0"/>
              <a:sym typeface="Lucida Grande" charset="0"/>
            </a:endParaRPr>
          </a:p>
        </p:txBody>
      </p:sp>
      <p:pic>
        <p:nvPicPr>
          <p:cNvPr id="6" name="Picture 3" descr="eric websi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4491" y="1752600"/>
            <a:ext cx="9063709" cy="7335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5447985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/>
          </p:cNvSpPr>
          <p:nvPr/>
        </p:nvSpPr>
        <p:spPr bwMode="auto">
          <a:xfrm>
            <a:off x="685800" y="990600"/>
            <a:ext cx="10896600" cy="685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l">
              <a:lnSpc>
                <a:spcPct val="95000"/>
              </a:lnSpc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b="1" dirty="0" smtClean="0">
                <a:solidFill>
                  <a:schemeClr val="tx1"/>
                </a:solidFill>
                <a:latin typeface="Calibri" pitchFamily="34" charset="0"/>
                <a:ea typeface="Lucida Grande" charset="0"/>
                <a:cs typeface="Calibri" pitchFamily="34" charset="0"/>
                <a:sym typeface="Lucida Grande" charset="0"/>
              </a:rPr>
              <a:t>The Story of </a:t>
            </a:r>
            <a:r>
              <a:rPr lang="en-US" b="1" dirty="0" err="1" smtClean="0">
                <a:solidFill>
                  <a:schemeClr val="tx1"/>
                </a:solidFill>
                <a:latin typeface="Calibri" pitchFamily="34" charset="0"/>
                <a:ea typeface="Lucida Grande" charset="0"/>
                <a:cs typeface="Calibri" pitchFamily="34" charset="0"/>
                <a:sym typeface="Lucida Grande" charset="0"/>
              </a:rPr>
              <a:t>Instructables</a:t>
            </a:r>
            <a:endParaRPr lang="en-US" b="1" dirty="0">
              <a:solidFill>
                <a:schemeClr val="tx1"/>
              </a:solidFill>
              <a:latin typeface="Calibri" pitchFamily="34" charset="0"/>
              <a:ea typeface="Lucida Grande" charset="0"/>
              <a:cs typeface="Calibri" pitchFamily="34" charset="0"/>
              <a:sym typeface="Lucida Grande" charset="0"/>
            </a:endParaRPr>
          </a:p>
        </p:txBody>
      </p:sp>
      <p:pic>
        <p:nvPicPr>
          <p:cNvPr id="7" name="Picture 3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200" y="1905000"/>
            <a:ext cx="7620000" cy="5909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4400" y="1905000"/>
            <a:ext cx="37592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330200" y="7861300"/>
            <a:ext cx="12344400" cy="120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9" bIns="0"/>
          <a:lstStyle/>
          <a:p>
            <a:pPr marL="39688"/>
            <a:r>
              <a:rPr lang="en-US" sz="3600" dirty="0" err="1">
                <a:latin typeface="Arial"/>
                <a:cs typeface="Arial"/>
                <a:sym typeface="Times" charset="0"/>
              </a:rPr>
              <a:t>Zeroprestige.org</a:t>
            </a:r>
            <a:r>
              <a:rPr lang="en-US" sz="3600" dirty="0">
                <a:latin typeface="Arial"/>
                <a:cs typeface="Arial"/>
                <a:sym typeface="Times" charset="0"/>
              </a:rPr>
              <a:t> </a:t>
            </a:r>
            <a:r>
              <a:rPr lang="en-US" sz="3600" dirty="0" smtClean="0">
                <a:latin typeface="Arial"/>
                <a:cs typeface="Arial"/>
                <a:sym typeface="Times" charset="0"/>
              </a:rPr>
              <a:t>– Open-source </a:t>
            </a:r>
            <a:r>
              <a:rPr lang="en-US" sz="3600" dirty="0">
                <a:latin typeface="Arial"/>
                <a:cs typeface="Arial"/>
                <a:sym typeface="Times" charset="0"/>
              </a:rPr>
              <a:t>approach to kite and </a:t>
            </a:r>
            <a:r>
              <a:rPr lang="en-US" sz="3600" dirty="0" smtClean="0">
                <a:latin typeface="Arial"/>
                <a:cs typeface="Arial"/>
                <a:sym typeface="Times" charset="0"/>
              </a:rPr>
              <a:t>kite- </a:t>
            </a:r>
            <a:r>
              <a:rPr lang="en-US" sz="3600" dirty="0">
                <a:latin typeface="Arial"/>
                <a:cs typeface="Arial"/>
                <a:sym typeface="Times" charset="0"/>
              </a:rPr>
              <a:t>powered vehicle </a:t>
            </a:r>
            <a:r>
              <a:rPr lang="en-US" sz="3600" dirty="0" smtClean="0">
                <a:latin typeface="Arial"/>
                <a:cs typeface="Arial"/>
                <a:sym typeface="Times" charset="0"/>
              </a:rPr>
              <a:t>design; more tha</a:t>
            </a:r>
            <a:r>
              <a:rPr lang="en-US" sz="3600" dirty="0">
                <a:latin typeface="Arial"/>
                <a:cs typeface="Arial"/>
                <a:sym typeface="Times" charset="0"/>
              </a:rPr>
              <a:t>n</a:t>
            </a:r>
            <a:r>
              <a:rPr lang="en-US" sz="3600" dirty="0" smtClean="0">
                <a:latin typeface="Arial"/>
                <a:cs typeface="Arial"/>
                <a:sym typeface="Times" charset="0"/>
              </a:rPr>
              <a:t> 400 </a:t>
            </a:r>
            <a:r>
              <a:rPr lang="en-US" sz="3600" dirty="0">
                <a:latin typeface="Arial"/>
                <a:cs typeface="Arial"/>
                <a:sym typeface="Times" charset="0"/>
              </a:rPr>
              <a:t>kites built from </a:t>
            </a:r>
            <a:r>
              <a:rPr lang="en-US" sz="3600" dirty="0" smtClean="0">
                <a:latin typeface="Arial"/>
                <a:cs typeface="Arial"/>
                <a:sym typeface="Times" charset="0"/>
              </a:rPr>
              <a:t>plans</a:t>
            </a:r>
            <a:r>
              <a:rPr lang="en-US" sz="3600" dirty="0">
                <a:latin typeface="Arial"/>
                <a:cs typeface="Arial"/>
                <a:sym typeface="Times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67951718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/>
          </p:cNvSpPr>
          <p:nvPr/>
        </p:nvSpPr>
        <p:spPr bwMode="auto">
          <a:xfrm>
            <a:off x="685800" y="990600"/>
            <a:ext cx="10896600" cy="685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l">
              <a:lnSpc>
                <a:spcPct val="95000"/>
              </a:lnSpc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b="1" dirty="0" err="1" smtClean="0">
                <a:solidFill>
                  <a:schemeClr val="tx1"/>
                </a:solidFill>
                <a:latin typeface="Calibri" pitchFamily="34" charset="0"/>
                <a:ea typeface="Lucida Grande" charset="0"/>
                <a:cs typeface="Calibri" pitchFamily="34" charset="0"/>
                <a:sym typeface="Lucida Grande" charset="0"/>
              </a:rPr>
              <a:t>Instructables</a:t>
            </a:r>
            <a:r>
              <a:rPr lang="en-US" b="1" dirty="0" smtClean="0">
                <a:solidFill>
                  <a:schemeClr val="tx1"/>
                </a:solidFill>
                <a:latin typeface="Calibri" pitchFamily="34" charset="0"/>
                <a:ea typeface="Lucida Grande" charset="0"/>
                <a:cs typeface="Calibri" pitchFamily="34" charset="0"/>
                <a:sym typeface="Lucida Grande" charset="0"/>
              </a:rPr>
              <a:t> Wireframe</a:t>
            </a:r>
            <a:endParaRPr lang="en-US" b="1" dirty="0">
              <a:solidFill>
                <a:schemeClr val="tx1"/>
              </a:solidFill>
              <a:latin typeface="Calibri" pitchFamily="34" charset="0"/>
              <a:ea typeface="Lucida Grande" charset="0"/>
              <a:cs typeface="Calibri" pitchFamily="34" charset="0"/>
              <a:sym typeface="Lucida Grande" charset="0"/>
            </a:endParaRPr>
          </a:p>
        </p:txBody>
      </p:sp>
      <p:pic>
        <p:nvPicPr>
          <p:cNvPr id="2" name="Picture 1" descr="workspace_schematic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200" y="1905000"/>
            <a:ext cx="9733868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840847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/>
          </p:cNvSpPr>
          <p:nvPr/>
        </p:nvSpPr>
        <p:spPr bwMode="auto">
          <a:xfrm>
            <a:off x="685800" y="990600"/>
            <a:ext cx="10896600" cy="685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l">
              <a:lnSpc>
                <a:spcPct val="95000"/>
              </a:lnSpc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b="1" dirty="0" smtClean="0">
                <a:solidFill>
                  <a:schemeClr val="tx1"/>
                </a:solidFill>
                <a:latin typeface="Calibri" pitchFamily="34" charset="0"/>
                <a:ea typeface="Lucida Grande" charset="0"/>
                <a:cs typeface="Calibri" pitchFamily="34" charset="0"/>
                <a:sym typeface="Lucida Grande" charset="0"/>
              </a:rPr>
              <a:t>Launched with 30 or our projects</a:t>
            </a:r>
            <a:endParaRPr lang="en-US" b="1" dirty="0">
              <a:solidFill>
                <a:schemeClr val="tx1"/>
              </a:solidFill>
              <a:latin typeface="Calibri" pitchFamily="34" charset="0"/>
              <a:ea typeface="Lucida Grande" charset="0"/>
              <a:cs typeface="Calibri" pitchFamily="34" charset="0"/>
              <a:sym typeface="Lucida Grande" charset="0"/>
            </a:endParaRPr>
          </a:p>
        </p:txBody>
      </p:sp>
      <p:pic>
        <p:nvPicPr>
          <p:cNvPr id="6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000" y="1905000"/>
            <a:ext cx="9347200" cy="701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0615843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/>
          </p:cNvSpPr>
          <p:nvPr/>
        </p:nvSpPr>
        <p:spPr bwMode="auto">
          <a:xfrm>
            <a:off x="685800" y="990600"/>
            <a:ext cx="10896600" cy="685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l">
              <a:lnSpc>
                <a:spcPct val="95000"/>
              </a:lnSpc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b="1" dirty="0" smtClean="0">
                <a:solidFill>
                  <a:schemeClr val="tx1"/>
                </a:solidFill>
                <a:latin typeface="Calibri" pitchFamily="34" charset="0"/>
                <a:ea typeface="Lucida Grande" charset="0"/>
                <a:cs typeface="Calibri" pitchFamily="34" charset="0"/>
                <a:sym typeface="Lucida Grande" charset="0"/>
              </a:rPr>
              <a:t>Grew rapidly</a:t>
            </a:r>
            <a:endParaRPr lang="en-US" b="1" dirty="0">
              <a:solidFill>
                <a:schemeClr val="tx1"/>
              </a:solidFill>
              <a:latin typeface="Calibri" pitchFamily="34" charset="0"/>
              <a:ea typeface="Lucida Grande" charset="0"/>
              <a:cs typeface="Calibri" pitchFamily="34" charset="0"/>
              <a:sym typeface="Lucida Grande" charset="0"/>
            </a:endParaRPr>
          </a:p>
        </p:txBody>
      </p:sp>
      <p:pic>
        <p:nvPicPr>
          <p:cNvPr id="2" name="Picture 1" descr="Screen shot 2011-09-12 at 11.25.30 A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212"/>
          <a:stretch/>
        </p:blipFill>
        <p:spPr>
          <a:xfrm>
            <a:off x="3073400" y="1765897"/>
            <a:ext cx="6870404" cy="7530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50373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/>
          </p:cNvSpPr>
          <p:nvPr/>
        </p:nvSpPr>
        <p:spPr bwMode="auto">
          <a:xfrm>
            <a:off x="685800" y="990600"/>
            <a:ext cx="10896600" cy="685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l">
              <a:lnSpc>
                <a:spcPct val="95000"/>
              </a:lnSpc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b="1" dirty="0" err="1" smtClean="0">
                <a:solidFill>
                  <a:schemeClr val="tx1"/>
                </a:solidFill>
                <a:latin typeface="Calibri" pitchFamily="34" charset="0"/>
                <a:ea typeface="Lucida Grande" charset="0"/>
                <a:cs typeface="Calibri" pitchFamily="34" charset="0"/>
                <a:sym typeface="Lucida Grande" charset="0"/>
              </a:rPr>
              <a:t>Instructables</a:t>
            </a:r>
            <a:r>
              <a:rPr lang="en-US" b="1" dirty="0" smtClean="0">
                <a:solidFill>
                  <a:schemeClr val="tx1"/>
                </a:solidFill>
                <a:latin typeface="Calibri" pitchFamily="34" charset="0"/>
                <a:ea typeface="Lucida Grande" charset="0"/>
                <a:cs typeface="Calibri" pitchFamily="34" charset="0"/>
                <a:sym typeface="Lucida Grande" charset="0"/>
              </a:rPr>
              <a:t> by the numbers</a:t>
            </a:r>
            <a:endParaRPr lang="en-US" b="1" dirty="0">
              <a:solidFill>
                <a:schemeClr val="tx1"/>
              </a:solidFill>
              <a:latin typeface="Calibri" pitchFamily="34" charset="0"/>
              <a:ea typeface="Lucida Grande" charset="0"/>
              <a:cs typeface="Calibri" pitchFamily="34" charset="0"/>
              <a:sym typeface="Lucida Grande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8400" y="1699589"/>
            <a:ext cx="10210800" cy="7856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338046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/>
          </p:cNvSpPr>
          <p:nvPr/>
        </p:nvSpPr>
        <p:spPr bwMode="auto">
          <a:xfrm>
            <a:off x="685800" y="990600"/>
            <a:ext cx="10896600" cy="685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l">
              <a:lnSpc>
                <a:spcPct val="95000"/>
              </a:lnSpc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b="1" dirty="0" smtClean="0">
                <a:solidFill>
                  <a:schemeClr val="tx1"/>
                </a:solidFill>
                <a:latin typeface="Calibri" pitchFamily="34" charset="0"/>
                <a:ea typeface="Lucida Grande" charset="0"/>
                <a:cs typeface="Calibri" pitchFamily="34" charset="0"/>
                <a:sym typeface="Lucida Grande" charset="0"/>
              </a:rPr>
              <a:t>Introduction to </a:t>
            </a:r>
            <a:r>
              <a:rPr lang="en-US" b="1" dirty="0" err="1" smtClean="0">
                <a:solidFill>
                  <a:schemeClr val="tx1"/>
                </a:solidFill>
                <a:latin typeface="Calibri" pitchFamily="34" charset="0"/>
                <a:ea typeface="Lucida Grande" charset="0"/>
                <a:cs typeface="Calibri" pitchFamily="34" charset="0"/>
                <a:sym typeface="Lucida Grande" charset="0"/>
              </a:rPr>
              <a:t>Pixelbrid</a:t>
            </a:r>
            <a:endParaRPr lang="en-US" b="1" dirty="0">
              <a:solidFill>
                <a:schemeClr val="tx1"/>
              </a:solidFill>
              <a:latin typeface="Calibri" pitchFamily="34" charset="0"/>
              <a:ea typeface="Lucida Grande" charset="0"/>
              <a:cs typeface="Calibri" pitchFamily="34" charset="0"/>
              <a:sym typeface="Lucida Grande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4600" y="2057400"/>
            <a:ext cx="4229100" cy="6350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0" y="2061635"/>
            <a:ext cx="6350000" cy="448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839803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"/>
          <p:cNvSpPr>
            <a:spLocks/>
          </p:cNvSpPr>
          <p:nvPr/>
        </p:nvSpPr>
        <p:spPr bwMode="auto">
          <a:xfrm>
            <a:off x="685800" y="990600"/>
            <a:ext cx="10896600" cy="685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l">
              <a:lnSpc>
                <a:spcPct val="95000"/>
              </a:lnSpc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b="1" dirty="0" smtClean="0">
                <a:solidFill>
                  <a:schemeClr val="tx1"/>
                </a:solidFill>
                <a:latin typeface="Calibri" pitchFamily="34" charset="0"/>
                <a:ea typeface="Lucida Grande" charset="0"/>
                <a:cs typeface="Calibri" pitchFamily="34" charset="0"/>
                <a:sym typeface="Lucida Grande" charset="0"/>
              </a:rPr>
              <a:t>Introduction to an author</a:t>
            </a:r>
            <a:endParaRPr lang="en-US" b="1" dirty="0">
              <a:solidFill>
                <a:schemeClr val="tx1"/>
              </a:solidFill>
              <a:latin typeface="Calibri" pitchFamily="34" charset="0"/>
              <a:ea typeface="Lucida Grande" charset="0"/>
              <a:cs typeface="Calibri" pitchFamily="34" charset="0"/>
              <a:sym typeface="Lucida Grande" charset="0"/>
            </a:endParaRPr>
          </a:p>
        </p:txBody>
      </p:sp>
      <p:sp>
        <p:nvSpPr>
          <p:cNvPr id="33794" name="Rectangle 2"/>
          <p:cNvSpPr>
            <a:spLocks/>
          </p:cNvSpPr>
          <p:nvPr/>
        </p:nvSpPr>
        <p:spPr bwMode="auto">
          <a:xfrm>
            <a:off x="685800" y="1905000"/>
            <a:ext cx="11760200" cy="504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pPr algn="l">
              <a:lnSpc>
                <a:spcPct val="130000"/>
              </a:lnSpc>
              <a:spcAft>
                <a:spcPts val="1800"/>
              </a:spcAft>
              <a:defRPr/>
            </a:pPr>
            <a:r>
              <a:rPr lang="en-US" sz="3600" b="1" dirty="0" smtClean="0">
                <a:solidFill>
                  <a:srgbClr val="D93900"/>
                </a:solidFill>
                <a:latin typeface="Calibri" pitchFamily="34" charset="0"/>
                <a:ea typeface="Lucida Grande" charset="0"/>
                <a:cs typeface="Calibri" pitchFamily="34" charset="0"/>
                <a:sym typeface="Lucida Grande" charset="0"/>
              </a:rPr>
              <a:t>How did you find </a:t>
            </a:r>
            <a:r>
              <a:rPr lang="en-US" sz="3600" b="1" dirty="0" err="1" smtClean="0">
                <a:solidFill>
                  <a:srgbClr val="D93900"/>
                </a:solidFill>
                <a:latin typeface="Calibri" pitchFamily="34" charset="0"/>
                <a:ea typeface="Lucida Grande" charset="0"/>
                <a:cs typeface="Calibri" pitchFamily="34" charset="0"/>
                <a:sym typeface="Lucida Grande" charset="0"/>
              </a:rPr>
              <a:t>Instructables</a:t>
            </a:r>
            <a:r>
              <a:rPr lang="en-US" sz="3600" b="1" dirty="0" smtClean="0">
                <a:solidFill>
                  <a:srgbClr val="D93900"/>
                </a:solidFill>
                <a:latin typeface="Calibri" pitchFamily="34" charset="0"/>
                <a:ea typeface="Lucida Grande" charset="0"/>
                <a:cs typeface="Calibri" pitchFamily="34" charset="0"/>
                <a:sym typeface="Lucida Grande" charset="0"/>
              </a:rPr>
              <a:t>?</a:t>
            </a:r>
          </a:p>
          <a:p>
            <a:pPr algn="l">
              <a:lnSpc>
                <a:spcPct val="130000"/>
              </a:lnSpc>
              <a:spcAft>
                <a:spcPts val="1800"/>
              </a:spcAft>
              <a:defRPr/>
            </a:pPr>
            <a:r>
              <a:rPr lang="en-US" sz="3600" b="1" dirty="0" smtClean="0">
                <a:solidFill>
                  <a:srgbClr val="D93900"/>
                </a:solidFill>
                <a:latin typeface="Calibri" pitchFamily="34" charset="0"/>
                <a:ea typeface="Lucida Grande" charset="0"/>
                <a:cs typeface="Calibri" pitchFamily="34" charset="0"/>
                <a:sym typeface="Lucida Grande" charset="0"/>
              </a:rPr>
              <a:t>First impressions?</a:t>
            </a:r>
          </a:p>
          <a:p>
            <a:pPr algn="l">
              <a:lnSpc>
                <a:spcPct val="130000"/>
              </a:lnSpc>
              <a:spcAft>
                <a:spcPts val="1800"/>
              </a:spcAft>
              <a:defRPr/>
            </a:pPr>
            <a:r>
              <a:rPr lang="en-US" sz="3600" b="1" dirty="0" smtClean="0">
                <a:solidFill>
                  <a:srgbClr val="D93900"/>
                </a:solidFill>
                <a:latin typeface="Calibri" pitchFamily="34" charset="0"/>
                <a:ea typeface="Lucida Grande" charset="0"/>
                <a:cs typeface="Calibri" pitchFamily="34" charset="0"/>
                <a:sym typeface="Lucida Grande" charset="0"/>
              </a:rPr>
              <a:t>What convinced you to share you first </a:t>
            </a:r>
            <a:r>
              <a:rPr lang="en-US" sz="3600" b="1" dirty="0" err="1" smtClean="0">
                <a:solidFill>
                  <a:srgbClr val="D93900"/>
                </a:solidFill>
                <a:latin typeface="Calibri" pitchFamily="34" charset="0"/>
                <a:ea typeface="Lucida Grande" charset="0"/>
                <a:cs typeface="Calibri" pitchFamily="34" charset="0"/>
                <a:sym typeface="Lucida Grande" charset="0"/>
              </a:rPr>
              <a:t>Instructable</a:t>
            </a:r>
            <a:r>
              <a:rPr lang="en-US" sz="3600" b="1" dirty="0" smtClean="0">
                <a:solidFill>
                  <a:srgbClr val="D93900"/>
                </a:solidFill>
                <a:latin typeface="Calibri" pitchFamily="34" charset="0"/>
                <a:ea typeface="Lucida Grande" charset="0"/>
                <a:cs typeface="Calibri" pitchFamily="34" charset="0"/>
                <a:sym typeface="Lucida Grande" charset="0"/>
              </a:rPr>
              <a:t>?</a:t>
            </a:r>
          </a:p>
          <a:p>
            <a:pPr algn="l">
              <a:lnSpc>
                <a:spcPct val="130000"/>
              </a:lnSpc>
              <a:spcAft>
                <a:spcPts val="1800"/>
              </a:spcAft>
              <a:defRPr/>
            </a:pPr>
            <a:r>
              <a:rPr lang="en-US" sz="3600" b="1" dirty="0" smtClean="0">
                <a:solidFill>
                  <a:srgbClr val="D93900"/>
                </a:solidFill>
                <a:latin typeface="Calibri" pitchFamily="34" charset="0"/>
                <a:ea typeface="Lucida Grande" charset="0"/>
                <a:cs typeface="Calibri" pitchFamily="34" charset="0"/>
                <a:sym typeface="Lucida Grande" charset="0"/>
              </a:rPr>
              <a:t>What connections have you made via </a:t>
            </a:r>
            <a:r>
              <a:rPr lang="en-US" sz="3600" b="1" dirty="0" err="1" smtClean="0">
                <a:solidFill>
                  <a:srgbClr val="D93900"/>
                </a:solidFill>
                <a:latin typeface="Calibri" pitchFamily="34" charset="0"/>
                <a:ea typeface="Lucida Grande" charset="0"/>
                <a:cs typeface="Calibri" pitchFamily="34" charset="0"/>
                <a:sym typeface="Lucida Grande" charset="0"/>
              </a:rPr>
              <a:t>Instructables</a:t>
            </a:r>
            <a:r>
              <a:rPr lang="en-US" sz="3600" b="1" dirty="0" smtClean="0">
                <a:solidFill>
                  <a:srgbClr val="D93900"/>
                </a:solidFill>
                <a:latin typeface="Calibri" pitchFamily="34" charset="0"/>
                <a:ea typeface="Lucida Grande" charset="0"/>
                <a:cs typeface="Calibri" pitchFamily="34" charset="0"/>
                <a:sym typeface="Lucida Grande" charset="0"/>
              </a:rPr>
              <a:t>?</a:t>
            </a:r>
            <a:endParaRPr lang="en-US" sz="2600" b="1" dirty="0">
              <a:solidFill>
                <a:srgbClr val="D93900"/>
              </a:solidFill>
              <a:latin typeface="Calibri" pitchFamily="34" charset="0"/>
              <a:ea typeface="Lucida Grande" charset="0"/>
              <a:cs typeface="Calibri" pitchFamily="34" charset="0"/>
              <a:sym typeface="Lucida Grande" charset="0"/>
            </a:endParaRPr>
          </a:p>
          <a:p>
            <a:pPr marL="457200" indent="-457200" algn="l">
              <a:spcAft>
                <a:spcPts val="1200"/>
              </a:spcAft>
              <a:buFont typeface="Wingdings" pitchFamily="2" charset="2"/>
              <a:buChar char="Ø"/>
              <a:defRPr/>
            </a:pPr>
            <a:endParaRPr lang="en-US" sz="1000" b="1" dirty="0">
              <a:solidFill>
                <a:srgbClr val="D93900"/>
              </a:solidFill>
              <a:latin typeface="Calibri" pitchFamily="34" charset="0"/>
              <a:ea typeface="Lucida Grande" charset="0"/>
              <a:cs typeface="Calibri" pitchFamily="34" charset="0"/>
              <a:sym typeface="Lucida Grande" charset="0"/>
            </a:endParaRPr>
          </a:p>
          <a:p>
            <a:pPr marL="457200" indent="-457200" algn="l">
              <a:spcAft>
                <a:spcPts val="1200"/>
              </a:spcAft>
              <a:buFont typeface="Wingdings" pitchFamily="2" charset="2"/>
              <a:buChar char="Ø"/>
              <a:defRPr/>
            </a:pPr>
            <a:endParaRPr lang="en-US" sz="2600" b="1" dirty="0">
              <a:solidFill>
                <a:srgbClr val="D93900"/>
              </a:solidFill>
              <a:latin typeface="Calibri" pitchFamily="34" charset="0"/>
              <a:ea typeface="Lucida Grande" charset="0"/>
              <a:cs typeface="Calibri" pitchFamily="34" charset="0"/>
              <a:sym typeface="Lucida Grande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141200" y="9079468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cs typeface="Calibri" pitchFamily="34" charset="0"/>
              </a:rPr>
              <a:t>2</a:t>
            </a:r>
            <a:endParaRPr lang="en-US" sz="1800" b="1" dirty="0">
              <a:solidFill>
                <a:schemeClr val="tx1">
                  <a:lumMod val="50000"/>
                  <a:lumOff val="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251991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"/>
          <p:cNvSpPr>
            <a:spLocks/>
          </p:cNvSpPr>
          <p:nvPr/>
        </p:nvSpPr>
        <p:spPr bwMode="auto">
          <a:xfrm>
            <a:off x="685800" y="990600"/>
            <a:ext cx="10896600" cy="685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l">
              <a:lnSpc>
                <a:spcPct val="95000"/>
              </a:lnSpc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b="1" dirty="0" smtClean="0">
                <a:solidFill>
                  <a:schemeClr val="tx1"/>
                </a:solidFill>
                <a:latin typeface="Calibri" pitchFamily="34" charset="0"/>
                <a:ea typeface="Lucida Grande" charset="0"/>
                <a:cs typeface="Calibri" pitchFamily="34" charset="0"/>
                <a:sym typeface="Lucida Grande" charset="0"/>
              </a:rPr>
              <a:t>Future vision for </a:t>
            </a:r>
            <a:r>
              <a:rPr lang="en-US" b="1" dirty="0" err="1" smtClean="0">
                <a:solidFill>
                  <a:schemeClr val="tx1"/>
                </a:solidFill>
                <a:latin typeface="Calibri" pitchFamily="34" charset="0"/>
                <a:ea typeface="Lucida Grande" charset="0"/>
                <a:cs typeface="Calibri" pitchFamily="34" charset="0"/>
                <a:sym typeface="Lucida Grande" charset="0"/>
              </a:rPr>
              <a:t>Instructables</a:t>
            </a:r>
            <a:endParaRPr lang="en-US" b="1" dirty="0">
              <a:solidFill>
                <a:schemeClr val="tx1"/>
              </a:solidFill>
              <a:latin typeface="Calibri" pitchFamily="34" charset="0"/>
              <a:ea typeface="Lucida Grande" charset="0"/>
              <a:cs typeface="Calibri" pitchFamily="34" charset="0"/>
              <a:sym typeface="Lucida Grande" charset="0"/>
            </a:endParaRPr>
          </a:p>
        </p:txBody>
      </p:sp>
      <p:sp>
        <p:nvSpPr>
          <p:cNvPr id="33794" name="Rectangle 2"/>
          <p:cNvSpPr>
            <a:spLocks/>
          </p:cNvSpPr>
          <p:nvPr/>
        </p:nvSpPr>
        <p:spPr bwMode="auto">
          <a:xfrm>
            <a:off x="685800" y="1905000"/>
            <a:ext cx="11760200" cy="504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pPr algn="l">
              <a:lnSpc>
                <a:spcPct val="130000"/>
              </a:lnSpc>
              <a:spcAft>
                <a:spcPts val="1800"/>
              </a:spcAft>
              <a:defRPr/>
            </a:pPr>
            <a:r>
              <a:rPr lang="en-US" sz="3600" b="1" dirty="0" err="1" smtClean="0">
                <a:solidFill>
                  <a:srgbClr val="D93900"/>
                </a:solidFill>
                <a:latin typeface="Calibri" pitchFamily="34" charset="0"/>
                <a:ea typeface="Lucida Grande" charset="0"/>
                <a:cs typeface="Calibri" pitchFamily="34" charset="0"/>
                <a:sym typeface="Lucida Grande" charset="0"/>
              </a:rPr>
              <a:t>Instructables</a:t>
            </a:r>
            <a:r>
              <a:rPr lang="en-US" sz="3600" b="1" dirty="0" smtClean="0">
                <a:solidFill>
                  <a:srgbClr val="D93900"/>
                </a:solidFill>
                <a:latin typeface="Calibri" pitchFamily="34" charset="0"/>
                <a:ea typeface="Lucida Grande" charset="0"/>
                <a:cs typeface="Calibri" pitchFamily="34" charset="0"/>
                <a:sym typeface="Lucida Grande" charset="0"/>
              </a:rPr>
              <a:t> was acquired by Autodesk in 2011.</a:t>
            </a:r>
          </a:p>
          <a:p>
            <a:pPr algn="l">
              <a:lnSpc>
                <a:spcPct val="130000"/>
              </a:lnSpc>
              <a:spcAft>
                <a:spcPts val="1800"/>
              </a:spcAft>
              <a:defRPr/>
            </a:pPr>
            <a:r>
              <a:rPr lang="en-US" sz="3600" b="1" dirty="0" err="1" smtClean="0">
                <a:solidFill>
                  <a:srgbClr val="D93900"/>
                </a:solidFill>
                <a:latin typeface="Calibri" pitchFamily="34" charset="0"/>
                <a:ea typeface="Lucida Grande" charset="0"/>
                <a:cs typeface="Calibri" pitchFamily="34" charset="0"/>
                <a:sym typeface="Lucida Grande" charset="0"/>
              </a:rPr>
              <a:t>Instructables</a:t>
            </a:r>
            <a:r>
              <a:rPr lang="en-US" sz="3600" b="1" dirty="0" smtClean="0">
                <a:solidFill>
                  <a:srgbClr val="D93900"/>
                </a:solidFill>
                <a:latin typeface="Calibri" pitchFamily="34" charset="0"/>
                <a:ea typeface="Lucida Grande" charset="0"/>
                <a:cs typeface="Calibri" pitchFamily="34" charset="0"/>
                <a:sym typeface="Lucida Grande" charset="0"/>
              </a:rPr>
              <a:t> is powering communities for several Autodesk products.</a:t>
            </a:r>
          </a:p>
          <a:p>
            <a:pPr algn="l">
              <a:lnSpc>
                <a:spcPct val="130000"/>
              </a:lnSpc>
              <a:spcAft>
                <a:spcPts val="1800"/>
              </a:spcAft>
              <a:defRPr/>
            </a:pPr>
            <a:endParaRPr lang="en-US" sz="1000" b="1" dirty="0">
              <a:solidFill>
                <a:srgbClr val="D93900"/>
              </a:solidFill>
              <a:latin typeface="Calibri" pitchFamily="34" charset="0"/>
              <a:ea typeface="Lucida Grande" charset="0"/>
              <a:cs typeface="Calibri" pitchFamily="34" charset="0"/>
              <a:sym typeface="Lucida Grande" charset="0"/>
            </a:endParaRPr>
          </a:p>
          <a:p>
            <a:pPr marL="457200" indent="-457200" algn="l">
              <a:spcAft>
                <a:spcPts val="1200"/>
              </a:spcAft>
              <a:buFont typeface="Wingdings" pitchFamily="2" charset="2"/>
              <a:buChar char="Ø"/>
              <a:defRPr/>
            </a:pPr>
            <a:endParaRPr lang="en-US" sz="2600" b="1" dirty="0">
              <a:solidFill>
                <a:srgbClr val="D93900"/>
              </a:solidFill>
              <a:latin typeface="Calibri" pitchFamily="34" charset="0"/>
              <a:ea typeface="Lucida Grande" charset="0"/>
              <a:cs typeface="Calibri" pitchFamily="34" charset="0"/>
              <a:sym typeface="Lucida Grande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141200" y="9079468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cs typeface="Calibri" pitchFamily="34" charset="0"/>
              </a:rPr>
              <a:t>2</a:t>
            </a:r>
            <a:endParaRPr lang="en-US" sz="1800" b="1" dirty="0">
              <a:solidFill>
                <a:schemeClr val="tx1">
                  <a:lumMod val="50000"/>
                  <a:lumOff val="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211800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"/>
          <p:cNvSpPr>
            <a:spLocks/>
          </p:cNvSpPr>
          <p:nvPr/>
        </p:nvSpPr>
        <p:spPr bwMode="auto">
          <a:xfrm>
            <a:off x="685800" y="990600"/>
            <a:ext cx="10896600" cy="685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l">
              <a:lnSpc>
                <a:spcPct val="95000"/>
              </a:lnSpc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b="1" dirty="0" smtClean="0">
                <a:solidFill>
                  <a:schemeClr val="tx1"/>
                </a:solidFill>
                <a:latin typeface="Calibri" pitchFamily="34" charset="0"/>
                <a:ea typeface="Lucida Grande" charset="0"/>
                <a:cs typeface="Calibri" pitchFamily="34" charset="0"/>
                <a:sym typeface="Lucida Grande" charset="0"/>
              </a:rPr>
              <a:t>Autodesk consumer products</a:t>
            </a:r>
            <a:endParaRPr lang="en-US" b="1" dirty="0">
              <a:solidFill>
                <a:schemeClr val="tx1"/>
              </a:solidFill>
              <a:latin typeface="Calibri" pitchFamily="34" charset="0"/>
              <a:ea typeface="Lucida Grande" charset="0"/>
              <a:cs typeface="Calibri" pitchFamily="34" charset="0"/>
              <a:sym typeface="Lucida Grande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141200" y="9079468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cs typeface="Calibri" pitchFamily="34" charset="0"/>
              </a:rPr>
              <a:t>2</a:t>
            </a:r>
            <a:endParaRPr lang="en-US" sz="1800" b="1" dirty="0">
              <a:solidFill>
                <a:schemeClr val="tx1">
                  <a:lumMod val="50000"/>
                  <a:lumOff val="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6" name="Picture 5" descr="Screen shot 2012-03-24 at 3.08PMSaturday,2012-03-2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200" y="1752600"/>
            <a:ext cx="11353800" cy="7481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396922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"/>
          <p:cNvSpPr>
            <a:spLocks/>
          </p:cNvSpPr>
          <p:nvPr/>
        </p:nvSpPr>
        <p:spPr bwMode="auto">
          <a:xfrm>
            <a:off x="685800" y="990600"/>
            <a:ext cx="10896600" cy="685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l">
              <a:lnSpc>
                <a:spcPct val="95000"/>
              </a:lnSpc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b="1" dirty="0" smtClean="0">
                <a:solidFill>
                  <a:schemeClr val="tx1"/>
                </a:solidFill>
                <a:latin typeface="Calibri" pitchFamily="34" charset="0"/>
                <a:ea typeface="Lucida Grande" charset="0"/>
                <a:cs typeface="Calibri" pitchFamily="34" charset="0"/>
                <a:sym typeface="Lucida Grande" charset="0"/>
              </a:rPr>
              <a:t>Storyline</a:t>
            </a:r>
            <a:endParaRPr lang="en-US" b="1" dirty="0">
              <a:solidFill>
                <a:schemeClr val="tx1"/>
              </a:solidFill>
              <a:latin typeface="Calibri" pitchFamily="34" charset="0"/>
              <a:ea typeface="Lucida Grande" charset="0"/>
              <a:cs typeface="Calibri" pitchFamily="34" charset="0"/>
              <a:sym typeface="Lucida Grande" charset="0"/>
            </a:endParaRPr>
          </a:p>
        </p:txBody>
      </p:sp>
      <p:sp>
        <p:nvSpPr>
          <p:cNvPr id="33794" name="Rectangle 2"/>
          <p:cNvSpPr>
            <a:spLocks/>
          </p:cNvSpPr>
          <p:nvPr/>
        </p:nvSpPr>
        <p:spPr bwMode="auto">
          <a:xfrm>
            <a:off x="685800" y="1905000"/>
            <a:ext cx="11760200" cy="504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pPr algn="l">
              <a:lnSpc>
                <a:spcPct val="130000"/>
              </a:lnSpc>
              <a:spcAft>
                <a:spcPts val="1800"/>
              </a:spcAft>
              <a:defRPr/>
            </a:pPr>
            <a:r>
              <a:rPr lang="en-US" sz="3600" b="1" dirty="0" smtClean="0">
                <a:solidFill>
                  <a:srgbClr val="D93900"/>
                </a:solidFill>
                <a:latin typeface="Calibri" pitchFamily="34" charset="0"/>
                <a:ea typeface="Lucida Grande" charset="0"/>
                <a:cs typeface="Calibri" pitchFamily="34" charset="0"/>
                <a:sym typeface="Lucida Grande" charset="0"/>
              </a:rPr>
              <a:t>Introduction to </a:t>
            </a:r>
            <a:r>
              <a:rPr lang="en-US" sz="3600" b="1" dirty="0" err="1" smtClean="0">
                <a:solidFill>
                  <a:srgbClr val="D93900"/>
                </a:solidFill>
                <a:latin typeface="Calibri" pitchFamily="34" charset="0"/>
                <a:ea typeface="Lucida Grande" charset="0"/>
                <a:cs typeface="Calibri" pitchFamily="34" charset="0"/>
                <a:sym typeface="Lucida Grande" charset="0"/>
              </a:rPr>
              <a:t>Instructables</a:t>
            </a:r>
            <a:endParaRPr lang="en-US" sz="3600" b="1" dirty="0" smtClean="0">
              <a:solidFill>
                <a:srgbClr val="D93900"/>
              </a:solidFill>
              <a:latin typeface="Calibri" pitchFamily="34" charset="0"/>
              <a:ea typeface="Lucida Grande" charset="0"/>
              <a:cs typeface="Calibri" pitchFamily="34" charset="0"/>
              <a:sym typeface="Lucida Grande" charset="0"/>
            </a:endParaRPr>
          </a:p>
          <a:p>
            <a:pPr algn="l">
              <a:lnSpc>
                <a:spcPct val="130000"/>
              </a:lnSpc>
              <a:spcAft>
                <a:spcPts val="1800"/>
              </a:spcAft>
              <a:defRPr/>
            </a:pPr>
            <a:r>
              <a:rPr lang="en-US" sz="3600" b="1" dirty="0" smtClean="0">
                <a:solidFill>
                  <a:srgbClr val="D93900"/>
                </a:solidFill>
                <a:latin typeface="Calibri" pitchFamily="34" charset="0"/>
                <a:ea typeface="Lucida Grande" charset="0"/>
                <a:cs typeface="Calibri" pitchFamily="34" charset="0"/>
                <a:sym typeface="Lucida Grande" charset="0"/>
              </a:rPr>
              <a:t>Introduction to an author</a:t>
            </a:r>
          </a:p>
          <a:p>
            <a:pPr algn="l">
              <a:lnSpc>
                <a:spcPct val="130000"/>
              </a:lnSpc>
              <a:spcAft>
                <a:spcPts val="1800"/>
              </a:spcAft>
              <a:defRPr/>
            </a:pPr>
            <a:r>
              <a:rPr lang="en-US" sz="3600" b="1" dirty="0" smtClean="0">
                <a:solidFill>
                  <a:srgbClr val="D93900"/>
                </a:solidFill>
                <a:latin typeface="Calibri" pitchFamily="34" charset="0"/>
                <a:ea typeface="Lucida Grande" charset="0"/>
                <a:cs typeface="Calibri" pitchFamily="34" charset="0"/>
                <a:sym typeface="Lucida Grande" charset="0"/>
              </a:rPr>
              <a:t>Future vision for </a:t>
            </a:r>
            <a:r>
              <a:rPr lang="en-US" sz="3600" b="1" dirty="0" err="1" smtClean="0">
                <a:solidFill>
                  <a:srgbClr val="D93900"/>
                </a:solidFill>
                <a:latin typeface="Calibri" pitchFamily="34" charset="0"/>
                <a:ea typeface="Lucida Grande" charset="0"/>
                <a:cs typeface="Calibri" pitchFamily="34" charset="0"/>
                <a:sym typeface="Lucida Grande" charset="0"/>
              </a:rPr>
              <a:t>Instructables</a:t>
            </a:r>
            <a:r>
              <a:rPr lang="en-US" sz="3600" b="1" dirty="0" smtClean="0">
                <a:solidFill>
                  <a:srgbClr val="D93900"/>
                </a:solidFill>
                <a:latin typeface="Calibri" pitchFamily="34" charset="0"/>
                <a:ea typeface="Lucida Grande" charset="0"/>
                <a:cs typeface="Calibri" pitchFamily="34" charset="0"/>
                <a:sym typeface="Lucida Grande" charset="0"/>
              </a:rPr>
              <a:t> and how we can help Fab Labs</a:t>
            </a:r>
            <a:endParaRPr lang="en-US" sz="3600" b="1" dirty="0">
              <a:solidFill>
                <a:srgbClr val="D93900"/>
              </a:solidFill>
              <a:latin typeface="Calibri" pitchFamily="34" charset="0"/>
              <a:ea typeface="Lucida Grande" charset="0"/>
              <a:cs typeface="Calibri" pitchFamily="34" charset="0"/>
              <a:sym typeface="Lucida Grande" charset="0"/>
            </a:endParaRPr>
          </a:p>
          <a:p>
            <a:pPr marL="341313" indent="-341313" algn="l">
              <a:spcAft>
                <a:spcPts val="1800"/>
              </a:spcAft>
              <a:buFont typeface="Wingdings" pitchFamily="2" charset="2"/>
              <a:buChar char="Ø"/>
              <a:defRPr/>
            </a:pPr>
            <a:endParaRPr lang="en-US" sz="2600" b="1" dirty="0">
              <a:solidFill>
                <a:srgbClr val="D93900"/>
              </a:solidFill>
              <a:latin typeface="Calibri" pitchFamily="34" charset="0"/>
              <a:ea typeface="Lucida Grande" charset="0"/>
              <a:cs typeface="Calibri" pitchFamily="34" charset="0"/>
              <a:sym typeface="Lucida Grande" charset="0"/>
            </a:endParaRPr>
          </a:p>
          <a:p>
            <a:pPr marL="457200" indent="-457200" algn="l">
              <a:spcAft>
                <a:spcPts val="1200"/>
              </a:spcAft>
              <a:buFont typeface="Wingdings" pitchFamily="2" charset="2"/>
              <a:buChar char="Ø"/>
              <a:defRPr/>
            </a:pPr>
            <a:endParaRPr lang="en-US" sz="1000" b="1" dirty="0">
              <a:solidFill>
                <a:srgbClr val="D93900"/>
              </a:solidFill>
              <a:latin typeface="Calibri" pitchFamily="34" charset="0"/>
              <a:ea typeface="Lucida Grande" charset="0"/>
              <a:cs typeface="Calibri" pitchFamily="34" charset="0"/>
              <a:sym typeface="Lucida Grande" charset="0"/>
            </a:endParaRPr>
          </a:p>
          <a:p>
            <a:pPr marL="457200" indent="-457200" algn="l">
              <a:spcAft>
                <a:spcPts val="1200"/>
              </a:spcAft>
              <a:buFont typeface="Wingdings" pitchFamily="2" charset="2"/>
              <a:buChar char="Ø"/>
              <a:defRPr/>
            </a:pPr>
            <a:endParaRPr lang="en-US" sz="2600" b="1" dirty="0">
              <a:solidFill>
                <a:srgbClr val="D93900"/>
              </a:solidFill>
              <a:latin typeface="Calibri" pitchFamily="34" charset="0"/>
              <a:ea typeface="Lucida Grande" charset="0"/>
              <a:cs typeface="Calibri" pitchFamily="34" charset="0"/>
              <a:sym typeface="Lucida Grande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141200" y="9079468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cs typeface="Calibri" pitchFamily="34" charset="0"/>
              </a:rPr>
              <a:t>2</a:t>
            </a:r>
            <a:endParaRPr lang="en-US" sz="1800" b="1" dirty="0">
              <a:solidFill>
                <a:schemeClr val="tx1">
                  <a:lumMod val="50000"/>
                  <a:lumOff val="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"/>
          <p:cNvSpPr>
            <a:spLocks/>
          </p:cNvSpPr>
          <p:nvPr/>
        </p:nvSpPr>
        <p:spPr bwMode="auto">
          <a:xfrm>
            <a:off x="685800" y="990600"/>
            <a:ext cx="10896600" cy="685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l">
              <a:lnSpc>
                <a:spcPct val="95000"/>
              </a:lnSpc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b="1" dirty="0" smtClean="0">
                <a:solidFill>
                  <a:schemeClr val="tx1"/>
                </a:solidFill>
                <a:latin typeface="Calibri" pitchFamily="34" charset="0"/>
                <a:ea typeface="Lucida Grande" charset="0"/>
                <a:cs typeface="Calibri" pitchFamily="34" charset="0"/>
                <a:sym typeface="Lucida Grande" charset="0"/>
              </a:rPr>
              <a:t>123D</a:t>
            </a:r>
            <a:endParaRPr lang="en-US" b="1" dirty="0">
              <a:solidFill>
                <a:schemeClr val="tx1"/>
              </a:solidFill>
              <a:latin typeface="Calibri" pitchFamily="34" charset="0"/>
              <a:ea typeface="Lucida Grande" charset="0"/>
              <a:cs typeface="Calibri" pitchFamily="34" charset="0"/>
              <a:sym typeface="Lucida Grande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141200" y="9079468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cs typeface="Calibri" pitchFamily="34" charset="0"/>
              </a:rPr>
              <a:t>2</a:t>
            </a:r>
            <a:endParaRPr lang="en-US" sz="1800" b="1" dirty="0">
              <a:solidFill>
                <a:schemeClr val="tx1">
                  <a:lumMod val="50000"/>
                  <a:lumOff val="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" name="Picture 1" descr="Screen shot 2012-08-23 at 4.49.26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0400" y="1905000"/>
            <a:ext cx="9296400" cy="7209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476538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"/>
          <p:cNvSpPr>
            <a:spLocks/>
          </p:cNvSpPr>
          <p:nvPr/>
        </p:nvSpPr>
        <p:spPr bwMode="auto">
          <a:xfrm>
            <a:off x="685800" y="990600"/>
            <a:ext cx="10896600" cy="685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l">
              <a:lnSpc>
                <a:spcPct val="95000"/>
              </a:lnSpc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b="1" dirty="0" smtClean="0">
                <a:solidFill>
                  <a:schemeClr val="tx1"/>
                </a:solidFill>
                <a:latin typeface="Calibri" pitchFamily="34" charset="0"/>
                <a:ea typeface="Lucida Grande" charset="0"/>
                <a:cs typeface="Calibri" pitchFamily="34" charset="0"/>
                <a:sym typeface="Lucida Grande" charset="0"/>
              </a:rPr>
              <a:t>123D Catch</a:t>
            </a:r>
            <a:endParaRPr lang="en-US" b="1" dirty="0">
              <a:solidFill>
                <a:schemeClr val="tx1"/>
              </a:solidFill>
              <a:latin typeface="Calibri" pitchFamily="34" charset="0"/>
              <a:ea typeface="Lucida Grande" charset="0"/>
              <a:cs typeface="Calibri" pitchFamily="34" charset="0"/>
              <a:sym typeface="Lucida Grande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141200" y="9079468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cs typeface="Calibri" pitchFamily="34" charset="0"/>
              </a:rPr>
              <a:t>2</a:t>
            </a:r>
            <a:endParaRPr lang="en-US" sz="1800" b="1" dirty="0">
              <a:solidFill>
                <a:schemeClr val="tx1">
                  <a:lumMod val="50000"/>
                  <a:lumOff val="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" name="Picture 2" descr="Screen shot 2012-08-23 at 4.59.26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498" y="2438400"/>
            <a:ext cx="10980902" cy="558133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58800" y="8534400"/>
            <a:ext cx="114300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http://</a:t>
            </a:r>
            <a:r>
              <a:rPr lang="en-US" dirty="0" err="1"/>
              <a:t>www.youtube.com</a:t>
            </a:r>
            <a:r>
              <a:rPr lang="en-US" dirty="0"/>
              <a:t>/</a:t>
            </a:r>
            <a:r>
              <a:rPr lang="en-US" dirty="0" err="1"/>
              <a:t>watch?v</a:t>
            </a:r>
            <a:r>
              <a:rPr lang="en-US" dirty="0"/>
              <a:t>=6aU2s85Zw3A</a:t>
            </a:r>
          </a:p>
        </p:txBody>
      </p:sp>
    </p:spTree>
    <p:extLst>
      <p:ext uri="{BB962C8B-B14F-4D97-AF65-F5344CB8AC3E}">
        <p14:creationId xmlns:p14="http://schemas.microsoft.com/office/powerpoint/2010/main" val="293382180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"/>
          <p:cNvSpPr>
            <a:spLocks/>
          </p:cNvSpPr>
          <p:nvPr/>
        </p:nvSpPr>
        <p:spPr bwMode="auto">
          <a:xfrm>
            <a:off x="685800" y="990600"/>
            <a:ext cx="10896600" cy="685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l">
              <a:lnSpc>
                <a:spcPct val="95000"/>
              </a:lnSpc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b="1" dirty="0" smtClean="0">
                <a:solidFill>
                  <a:schemeClr val="tx1"/>
                </a:solidFill>
                <a:latin typeface="Calibri" pitchFamily="34" charset="0"/>
                <a:ea typeface="Lucida Grande" charset="0"/>
                <a:cs typeface="Calibri" pitchFamily="34" charset="0"/>
                <a:sym typeface="Lucida Grande" charset="0"/>
              </a:rPr>
              <a:t>123D Make</a:t>
            </a:r>
            <a:endParaRPr lang="en-US" b="1" dirty="0">
              <a:solidFill>
                <a:schemeClr val="tx1"/>
              </a:solidFill>
              <a:latin typeface="Calibri" pitchFamily="34" charset="0"/>
              <a:ea typeface="Lucida Grande" charset="0"/>
              <a:cs typeface="Calibri" pitchFamily="34" charset="0"/>
              <a:sym typeface="Lucida Grande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141200" y="9079468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cs typeface="Calibri" pitchFamily="34" charset="0"/>
              </a:rPr>
              <a:t>2</a:t>
            </a:r>
            <a:endParaRPr lang="en-US" sz="1800" b="1" dirty="0">
              <a:solidFill>
                <a:schemeClr val="tx1">
                  <a:lumMod val="50000"/>
                  <a:lumOff val="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" name="Picture 1" descr="Screen shot 2012-08-23 at 5.00.12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00" y="2166482"/>
            <a:ext cx="11938000" cy="579641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58800" y="8534400"/>
            <a:ext cx="114300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http://</a:t>
            </a:r>
            <a:r>
              <a:rPr lang="en-US" dirty="0" err="1"/>
              <a:t>www.youtube.com</a:t>
            </a:r>
            <a:r>
              <a:rPr lang="en-US" dirty="0"/>
              <a:t>/</a:t>
            </a:r>
            <a:r>
              <a:rPr lang="en-US" dirty="0" err="1"/>
              <a:t>watch?v</a:t>
            </a:r>
            <a:r>
              <a:rPr lang="en-US" dirty="0"/>
              <a:t>=jo5TxtKLmjM</a:t>
            </a:r>
          </a:p>
        </p:txBody>
      </p:sp>
    </p:spTree>
    <p:extLst>
      <p:ext uri="{BB962C8B-B14F-4D97-AF65-F5344CB8AC3E}">
        <p14:creationId xmlns:p14="http://schemas.microsoft.com/office/powerpoint/2010/main" val="2929947992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"/>
          <p:cNvSpPr>
            <a:spLocks/>
          </p:cNvSpPr>
          <p:nvPr/>
        </p:nvSpPr>
        <p:spPr bwMode="auto">
          <a:xfrm>
            <a:off x="685800" y="990600"/>
            <a:ext cx="10896600" cy="685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l">
              <a:lnSpc>
                <a:spcPct val="95000"/>
              </a:lnSpc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b="1" dirty="0" smtClean="0">
                <a:solidFill>
                  <a:schemeClr val="tx1"/>
                </a:solidFill>
                <a:latin typeface="Calibri" pitchFamily="34" charset="0"/>
                <a:ea typeface="Lucida Grande" charset="0"/>
                <a:cs typeface="Calibri" pitchFamily="34" charset="0"/>
                <a:sym typeface="Lucida Grande" charset="0"/>
              </a:rPr>
              <a:t>How we can help Fab Labs have more impact</a:t>
            </a:r>
            <a:endParaRPr lang="en-US" b="1" dirty="0">
              <a:solidFill>
                <a:schemeClr val="tx1"/>
              </a:solidFill>
              <a:latin typeface="Calibri" pitchFamily="34" charset="0"/>
              <a:ea typeface="Lucida Grande" charset="0"/>
              <a:cs typeface="Calibri" pitchFamily="34" charset="0"/>
              <a:sym typeface="Lucida Grande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141200" y="9079468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cs typeface="Calibri" pitchFamily="34" charset="0"/>
              </a:rPr>
              <a:t>2</a:t>
            </a:r>
            <a:endParaRPr lang="en-US" sz="1800" b="1" dirty="0">
              <a:solidFill>
                <a:schemeClr val="tx1">
                  <a:lumMod val="50000"/>
                  <a:lumOff val="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Rectangle 2"/>
          <p:cNvSpPr>
            <a:spLocks/>
          </p:cNvSpPr>
          <p:nvPr/>
        </p:nvSpPr>
        <p:spPr bwMode="auto">
          <a:xfrm>
            <a:off x="685800" y="1905000"/>
            <a:ext cx="11760200" cy="504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pPr algn="l">
              <a:lnSpc>
                <a:spcPct val="130000"/>
              </a:lnSpc>
              <a:spcAft>
                <a:spcPts val="1800"/>
              </a:spcAft>
              <a:defRPr/>
            </a:pPr>
            <a:r>
              <a:rPr lang="en-US" sz="3600" b="1" dirty="0" smtClean="0">
                <a:solidFill>
                  <a:srgbClr val="D93900"/>
                </a:solidFill>
                <a:latin typeface="Calibri" pitchFamily="34" charset="0"/>
                <a:ea typeface="Lucida Grande" charset="0"/>
                <a:cs typeface="Calibri" pitchFamily="34" charset="0"/>
                <a:sym typeface="Lucida Grande" charset="0"/>
              </a:rPr>
              <a:t>Groups</a:t>
            </a:r>
          </a:p>
          <a:p>
            <a:pPr algn="l">
              <a:lnSpc>
                <a:spcPct val="130000"/>
              </a:lnSpc>
              <a:spcAft>
                <a:spcPts val="1800"/>
              </a:spcAft>
              <a:defRPr/>
            </a:pPr>
            <a:r>
              <a:rPr lang="en-US" sz="3600" b="1" dirty="0" smtClean="0">
                <a:solidFill>
                  <a:srgbClr val="D93900"/>
                </a:solidFill>
                <a:latin typeface="Calibri" pitchFamily="34" charset="0"/>
                <a:ea typeface="Lucida Grande" charset="0"/>
                <a:cs typeface="Calibri" pitchFamily="34" charset="0"/>
                <a:sym typeface="Lucida Grande" charset="0"/>
              </a:rPr>
              <a:t>Sponsorships</a:t>
            </a:r>
          </a:p>
          <a:p>
            <a:pPr algn="l">
              <a:lnSpc>
                <a:spcPct val="130000"/>
              </a:lnSpc>
              <a:spcAft>
                <a:spcPts val="1800"/>
              </a:spcAft>
              <a:defRPr/>
            </a:pPr>
            <a:r>
              <a:rPr lang="en-US" sz="3600" b="1" dirty="0" smtClean="0">
                <a:solidFill>
                  <a:srgbClr val="D93900"/>
                </a:solidFill>
                <a:latin typeface="Calibri" pitchFamily="34" charset="0"/>
                <a:ea typeface="Lucida Grande" charset="0"/>
                <a:cs typeface="Calibri" pitchFamily="34" charset="0"/>
                <a:sym typeface="Lucida Grande" charset="0"/>
              </a:rPr>
              <a:t>Artist-in-residency</a:t>
            </a:r>
          </a:p>
          <a:p>
            <a:pPr algn="l">
              <a:lnSpc>
                <a:spcPct val="130000"/>
              </a:lnSpc>
              <a:spcAft>
                <a:spcPts val="1800"/>
              </a:spcAft>
              <a:defRPr/>
            </a:pPr>
            <a:endParaRPr lang="en-US" sz="1000" b="1" dirty="0">
              <a:solidFill>
                <a:srgbClr val="D93900"/>
              </a:solidFill>
              <a:latin typeface="Calibri" pitchFamily="34" charset="0"/>
              <a:ea typeface="Lucida Grande" charset="0"/>
              <a:cs typeface="Calibri" pitchFamily="34" charset="0"/>
              <a:sym typeface="Lucida Grande" charset="0"/>
            </a:endParaRPr>
          </a:p>
          <a:p>
            <a:pPr marL="457200" indent="-457200" algn="l">
              <a:spcAft>
                <a:spcPts val="1200"/>
              </a:spcAft>
              <a:buFont typeface="Wingdings" pitchFamily="2" charset="2"/>
              <a:buChar char="Ø"/>
              <a:defRPr/>
            </a:pPr>
            <a:endParaRPr lang="en-US" sz="2600" b="1" dirty="0">
              <a:solidFill>
                <a:srgbClr val="D93900"/>
              </a:solidFill>
              <a:latin typeface="Calibri" pitchFamily="34" charset="0"/>
              <a:ea typeface="Lucida Grande" charset="0"/>
              <a:cs typeface="Calibri" pitchFamily="34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9947992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"/>
          <p:cNvSpPr>
            <a:spLocks/>
          </p:cNvSpPr>
          <p:nvPr/>
        </p:nvSpPr>
        <p:spPr bwMode="auto">
          <a:xfrm>
            <a:off x="685800" y="990600"/>
            <a:ext cx="10896600" cy="685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l">
              <a:lnSpc>
                <a:spcPct val="95000"/>
              </a:lnSpc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b="1" dirty="0" smtClean="0">
                <a:solidFill>
                  <a:schemeClr val="tx1"/>
                </a:solidFill>
                <a:latin typeface="Calibri" pitchFamily="34" charset="0"/>
                <a:ea typeface="Lucida Grande" charset="0"/>
                <a:cs typeface="Calibri" pitchFamily="34" charset="0"/>
                <a:sym typeface="Lucida Grande" charset="0"/>
              </a:rPr>
              <a:t>Groups</a:t>
            </a:r>
            <a:endParaRPr lang="en-US" b="1" dirty="0">
              <a:solidFill>
                <a:schemeClr val="tx1"/>
              </a:solidFill>
              <a:latin typeface="Calibri" pitchFamily="34" charset="0"/>
              <a:ea typeface="Lucida Grande" charset="0"/>
              <a:cs typeface="Calibri" pitchFamily="34" charset="0"/>
              <a:sym typeface="Lucida Grande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141200" y="9079468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cs typeface="Calibri" pitchFamily="34" charset="0"/>
              </a:rPr>
              <a:t>2</a:t>
            </a:r>
            <a:endParaRPr lang="en-US" sz="1800" b="1" dirty="0">
              <a:solidFill>
                <a:schemeClr val="tx1">
                  <a:lumMod val="50000"/>
                  <a:lumOff val="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" name="Picture 1" descr="Screen shot 2012-08-23 at 5.23.42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6600" y="1828800"/>
            <a:ext cx="8686800" cy="6961339"/>
          </a:xfrm>
          <a:prstGeom prst="rect">
            <a:avLst/>
          </a:prstGeom>
        </p:spPr>
      </p:pic>
      <p:sp>
        <p:nvSpPr>
          <p:cNvPr id="7" name="Rectangle 2"/>
          <p:cNvSpPr>
            <a:spLocks/>
          </p:cNvSpPr>
          <p:nvPr/>
        </p:nvSpPr>
        <p:spPr bwMode="auto">
          <a:xfrm>
            <a:off x="457200" y="8686800"/>
            <a:ext cx="117602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pPr>
              <a:lnSpc>
                <a:spcPct val="130000"/>
              </a:lnSpc>
              <a:spcAft>
                <a:spcPts val="1800"/>
              </a:spcAft>
              <a:defRPr/>
            </a:pPr>
            <a:r>
              <a:rPr lang="en-US" sz="3600" b="1" dirty="0" smtClean="0">
                <a:solidFill>
                  <a:srgbClr val="D93900"/>
                </a:solidFill>
                <a:latin typeface="Calibri" pitchFamily="34" charset="0"/>
                <a:ea typeface="Lucida Grande" charset="0"/>
                <a:cs typeface="Calibri" pitchFamily="34" charset="0"/>
                <a:sym typeface="Lucida Grande" charset="0"/>
              </a:rPr>
              <a:t>http</a:t>
            </a:r>
            <a:r>
              <a:rPr lang="en-US" sz="3600" b="1" dirty="0">
                <a:solidFill>
                  <a:srgbClr val="D93900"/>
                </a:solidFill>
                <a:latin typeface="Calibri" pitchFamily="34" charset="0"/>
                <a:ea typeface="Lucida Grande" charset="0"/>
                <a:cs typeface="Calibri" pitchFamily="34" charset="0"/>
                <a:sym typeface="Lucida Grande" charset="0"/>
              </a:rPr>
              <a:t>://</a:t>
            </a:r>
            <a:r>
              <a:rPr lang="en-US" sz="3600" b="1" dirty="0" err="1">
                <a:solidFill>
                  <a:srgbClr val="D93900"/>
                </a:solidFill>
                <a:latin typeface="Calibri" pitchFamily="34" charset="0"/>
                <a:ea typeface="Lucida Grande" charset="0"/>
                <a:cs typeface="Calibri" pitchFamily="34" charset="0"/>
                <a:sym typeface="Lucida Grande" charset="0"/>
              </a:rPr>
              <a:t>www.instructables.com</a:t>
            </a:r>
            <a:r>
              <a:rPr lang="en-US" sz="3600" b="1" dirty="0">
                <a:solidFill>
                  <a:srgbClr val="D93900"/>
                </a:solidFill>
                <a:latin typeface="Calibri" pitchFamily="34" charset="0"/>
                <a:ea typeface="Lucida Grande" charset="0"/>
                <a:cs typeface="Calibri" pitchFamily="34" charset="0"/>
                <a:sym typeface="Lucida Grande" charset="0"/>
              </a:rPr>
              <a:t>/groups/</a:t>
            </a:r>
            <a:r>
              <a:rPr lang="en-US" sz="3600" b="1" dirty="0" err="1">
                <a:solidFill>
                  <a:srgbClr val="D93900"/>
                </a:solidFill>
                <a:latin typeface="Calibri" pitchFamily="34" charset="0"/>
                <a:ea typeface="Lucida Grande" charset="0"/>
                <a:cs typeface="Calibri" pitchFamily="34" charset="0"/>
                <a:sym typeface="Lucida Grande" charset="0"/>
              </a:rPr>
              <a:t>techshop</a:t>
            </a:r>
            <a:endParaRPr lang="en-US" sz="2600" b="1" dirty="0">
              <a:solidFill>
                <a:srgbClr val="D93900"/>
              </a:solidFill>
              <a:latin typeface="Calibri" pitchFamily="34" charset="0"/>
              <a:ea typeface="Lucida Grande" charset="0"/>
              <a:cs typeface="Calibri" pitchFamily="34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0400555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"/>
          <p:cNvSpPr>
            <a:spLocks/>
          </p:cNvSpPr>
          <p:nvPr/>
        </p:nvSpPr>
        <p:spPr bwMode="auto">
          <a:xfrm>
            <a:off x="685800" y="990600"/>
            <a:ext cx="10896600" cy="685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l">
              <a:lnSpc>
                <a:spcPct val="95000"/>
              </a:lnSpc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b="1" dirty="0" smtClean="0">
                <a:solidFill>
                  <a:schemeClr val="tx1"/>
                </a:solidFill>
                <a:latin typeface="Calibri" pitchFamily="34" charset="0"/>
                <a:ea typeface="Lucida Grande" charset="0"/>
                <a:cs typeface="Calibri" pitchFamily="34" charset="0"/>
                <a:sym typeface="Lucida Grande" charset="0"/>
              </a:rPr>
              <a:t>Sponsorships</a:t>
            </a:r>
            <a:endParaRPr lang="en-US" b="1" dirty="0">
              <a:solidFill>
                <a:schemeClr val="tx1"/>
              </a:solidFill>
              <a:latin typeface="Calibri" pitchFamily="34" charset="0"/>
              <a:ea typeface="Lucida Grande" charset="0"/>
              <a:cs typeface="Calibri" pitchFamily="34" charset="0"/>
              <a:sym typeface="Lucida Grande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141200" y="9079468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cs typeface="Calibri" pitchFamily="34" charset="0"/>
              </a:rPr>
              <a:t>2</a:t>
            </a:r>
            <a:endParaRPr lang="en-US" sz="1800" b="1" dirty="0">
              <a:solidFill>
                <a:schemeClr val="tx1">
                  <a:lumMod val="50000"/>
                  <a:lumOff val="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ectangle 2"/>
          <p:cNvSpPr>
            <a:spLocks/>
          </p:cNvSpPr>
          <p:nvPr/>
        </p:nvSpPr>
        <p:spPr bwMode="auto">
          <a:xfrm>
            <a:off x="457200" y="8686800"/>
            <a:ext cx="117602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pPr>
              <a:lnSpc>
                <a:spcPct val="130000"/>
              </a:lnSpc>
              <a:spcAft>
                <a:spcPts val="1800"/>
              </a:spcAft>
              <a:defRPr/>
            </a:pPr>
            <a:r>
              <a:rPr lang="en-US" sz="3600" b="1" dirty="0">
                <a:solidFill>
                  <a:srgbClr val="D93900"/>
                </a:solidFill>
                <a:latin typeface="Calibri" pitchFamily="34" charset="0"/>
                <a:ea typeface="Lucida Grande" charset="0"/>
                <a:cs typeface="Calibri" pitchFamily="34" charset="0"/>
                <a:sym typeface="Lucida Grande" charset="0"/>
              </a:rPr>
              <a:t>http://</a:t>
            </a:r>
            <a:r>
              <a:rPr lang="en-US" sz="3600" b="1" dirty="0" err="1">
                <a:solidFill>
                  <a:srgbClr val="D93900"/>
                </a:solidFill>
                <a:latin typeface="Calibri" pitchFamily="34" charset="0"/>
                <a:ea typeface="Lucida Grande" charset="0"/>
                <a:cs typeface="Calibri" pitchFamily="34" charset="0"/>
                <a:sym typeface="Lucida Grande" charset="0"/>
              </a:rPr>
              <a:t>www.instructables.com</a:t>
            </a:r>
            <a:r>
              <a:rPr lang="en-US" sz="3600" b="1" dirty="0">
                <a:solidFill>
                  <a:srgbClr val="D93900"/>
                </a:solidFill>
                <a:latin typeface="Calibri" pitchFamily="34" charset="0"/>
                <a:ea typeface="Lucida Grande" charset="0"/>
                <a:cs typeface="Calibri" pitchFamily="34" charset="0"/>
                <a:sym typeface="Lucida Grande" charset="0"/>
              </a:rPr>
              <a:t>/sponsorship/</a:t>
            </a:r>
            <a:endParaRPr lang="en-US" sz="2600" b="1" dirty="0">
              <a:solidFill>
                <a:srgbClr val="D93900"/>
              </a:solidFill>
              <a:latin typeface="Calibri" pitchFamily="34" charset="0"/>
              <a:ea typeface="Lucida Grande" charset="0"/>
              <a:cs typeface="Calibri" pitchFamily="34" charset="0"/>
              <a:sym typeface="Lucida Grande" charset="0"/>
            </a:endParaRPr>
          </a:p>
        </p:txBody>
      </p:sp>
      <p:pic>
        <p:nvPicPr>
          <p:cNvPr id="3" name="Picture 2" descr="Screen shot 2012-08-23 at 5.26.27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0400" y="1828800"/>
            <a:ext cx="8902700" cy="7151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90510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"/>
          <p:cNvSpPr>
            <a:spLocks/>
          </p:cNvSpPr>
          <p:nvPr/>
        </p:nvSpPr>
        <p:spPr bwMode="auto">
          <a:xfrm>
            <a:off x="685800" y="990600"/>
            <a:ext cx="10896600" cy="685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l">
              <a:lnSpc>
                <a:spcPct val="95000"/>
              </a:lnSpc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b="1" dirty="0" smtClean="0">
                <a:solidFill>
                  <a:schemeClr val="tx1"/>
                </a:solidFill>
                <a:latin typeface="Calibri" pitchFamily="34" charset="0"/>
                <a:ea typeface="Lucida Grande" charset="0"/>
                <a:cs typeface="Calibri" pitchFamily="34" charset="0"/>
                <a:sym typeface="Lucida Grande" charset="0"/>
              </a:rPr>
              <a:t>Artist-in-residency</a:t>
            </a:r>
            <a:endParaRPr lang="en-US" b="1" dirty="0">
              <a:solidFill>
                <a:schemeClr val="tx1"/>
              </a:solidFill>
              <a:latin typeface="Calibri" pitchFamily="34" charset="0"/>
              <a:ea typeface="Lucida Grande" charset="0"/>
              <a:cs typeface="Calibri" pitchFamily="34" charset="0"/>
              <a:sym typeface="Lucida Grande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141200" y="9079468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cs typeface="Calibri" pitchFamily="34" charset="0"/>
              </a:rPr>
              <a:t>2</a:t>
            </a:r>
            <a:endParaRPr lang="en-US" sz="1800" b="1" dirty="0">
              <a:solidFill>
                <a:schemeClr val="tx1">
                  <a:lumMod val="50000"/>
                  <a:lumOff val="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ectangle 2"/>
          <p:cNvSpPr>
            <a:spLocks/>
          </p:cNvSpPr>
          <p:nvPr/>
        </p:nvSpPr>
        <p:spPr bwMode="auto">
          <a:xfrm>
            <a:off x="457200" y="8686800"/>
            <a:ext cx="117602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pPr>
              <a:lnSpc>
                <a:spcPct val="130000"/>
              </a:lnSpc>
              <a:spcAft>
                <a:spcPts val="1800"/>
              </a:spcAft>
              <a:defRPr/>
            </a:pPr>
            <a:r>
              <a:rPr lang="en-US" sz="3600" b="1" dirty="0">
                <a:solidFill>
                  <a:srgbClr val="D93900"/>
                </a:solidFill>
                <a:latin typeface="Calibri" pitchFamily="34" charset="0"/>
                <a:ea typeface="Lucida Grande" charset="0"/>
                <a:cs typeface="Calibri" pitchFamily="34" charset="0"/>
                <a:sym typeface="Lucida Grande" charset="0"/>
              </a:rPr>
              <a:t>http://</a:t>
            </a:r>
            <a:r>
              <a:rPr lang="en-US" sz="3600" b="1" dirty="0" err="1">
                <a:solidFill>
                  <a:srgbClr val="D93900"/>
                </a:solidFill>
                <a:latin typeface="Calibri" pitchFamily="34" charset="0"/>
                <a:ea typeface="Lucida Grande" charset="0"/>
                <a:cs typeface="Calibri" pitchFamily="34" charset="0"/>
                <a:sym typeface="Lucida Grande" charset="0"/>
              </a:rPr>
              <a:t>www.instructables.com</a:t>
            </a:r>
            <a:r>
              <a:rPr lang="en-US" sz="3600" b="1" dirty="0">
                <a:solidFill>
                  <a:srgbClr val="D93900"/>
                </a:solidFill>
                <a:latin typeface="Calibri" pitchFamily="34" charset="0"/>
                <a:ea typeface="Lucida Grande" charset="0"/>
                <a:cs typeface="Calibri" pitchFamily="34" charset="0"/>
                <a:sym typeface="Lucida Grande" charset="0"/>
              </a:rPr>
              <a:t>/group/air/</a:t>
            </a:r>
            <a:endParaRPr lang="en-US" sz="2600" b="1" dirty="0">
              <a:solidFill>
                <a:srgbClr val="D93900"/>
              </a:solidFill>
              <a:latin typeface="Calibri" pitchFamily="34" charset="0"/>
              <a:ea typeface="Lucida Grande" charset="0"/>
              <a:cs typeface="Calibri" pitchFamily="34" charset="0"/>
              <a:sym typeface="Lucida Grande" charset="0"/>
            </a:endParaRPr>
          </a:p>
        </p:txBody>
      </p:sp>
      <p:pic>
        <p:nvPicPr>
          <p:cNvPr id="2" name="Picture 1" descr="Screen shot 2012-08-23 at 5.28.22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0400" y="1752600"/>
            <a:ext cx="8801100" cy="7180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62193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5913" y="1041400"/>
            <a:ext cx="9412287" cy="2159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28676" name="Pictur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400" y="3876675"/>
            <a:ext cx="4657725" cy="465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21343083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35200" y="4267200"/>
            <a:ext cx="8534400" cy="51228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30723" name="Rectangle 1"/>
          <p:cNvSpPr>
            <a:spLocks/>
          </p:cNvSpPr>
          <p:nvPr/>
        </p:nvSpPr>
        <p:spPr bwMode="auto">
          <a:xfrm>
            <a:off x="685800" y="990600"/>
            <a:ext cx="10896600" cy="685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l">
              <a:lnSpc>
                <a:spcPct val="95000"/>
              </a:lnSpc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b="1">
                <a:solidFill>
                  <a:schemeClr val="tx1"/>
                </a:solidFill>
                <a:latin typeface="Calibri" pitchFamily="34" charset="0"/>
                <a:ea typeface="Lucida Grande" charset="0"/>
                <a:cs typeface="Calibri" pitchFamily="34" charset="0"/>
                <a:sym typeface="Lucida Grande" charset="0"/>
              </a:rPr>
              <a:t>What is Instructables?</a:t>
            </a:r>
          </a:p>
        </p:txBody>
      </p:sp>
      <p:sp>
        <p:nvSpPr>
          <p:cNvPr id="33794" name="Rectangle 2"/>
          <p:cNvSpPr>
            <a:spLocks/>
          </p:cNvSpPr>
          <p:nvPr/>
        </p:nvSpPr>
        <p:spPr bwMode="auto">
          <a:xfrm>
            <a:off x="685800" y="1816100"/>
            <a:ext cx="11760200" cy="504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pPr algn="l">
              <a:defRPr/>
            </a:pPr>
            <a:r>
              <a:rPr lang="en-US" sz="2600" b="1" dirty="0">
                <a:solidFill>
                  <a:srgbClr val="D93900"/>
                </a:solidFill>
                <a:latin typeface="Calibri" pitchFamily="34" charset="0"/>
                <a:ea typeface="Lucida Grande" charset="0"/>
                <a:cs typeface="Calibri" pitchFamily="34" charset="0"/>
                <a:sym typeface="Lucida Grande" charset="0"/>
              </a:rPr>
              <a:t>Instructables.com is </a:t>
            </a:r>
            <a:r>
              <a:rPr lang="en-US" sz="2600" b="1" dirty="0" smtClean="0">
                <a:solidFill>
                  <a:srgbClr val="D93900"/>
                </a:solidFill>
                <a:latin typeface="Calibri" pitchFamily="34" charset="0"/>
                <a:ea typeface="Lucida Grande" charset="0"/>
                <a:cs typeface="Calibri" pitchFamily="34" charset="0"/>
                <a:sym typeface="Lucida Grande" charset="0"/>
              </a:rPr>
              <a:t>a community for people who like to make things</a:t>
            </a:r>
            <a:r>
              <a:rPr lang="en-US" sz="2800" b="1" dirty="0">
                <a:solidFill>
                  <a:srgbClr val="D93900"/>
                </a:solidFill>
                <a:latin typeface="Calibri" pitchFamily="34" charset="0"/>
                <a:ea typeface="Lucida Grande" charset="0"/>
                <a:cs typeface="Calibri" pitchFamily="34" charset="0"/>
                <a:sym typeface="Lucida Grande" charset="0"/>
              </a:rPr>
              <a:t/>
            </a:r>
            <a:br>
              <a:rPr lang="en-US" sz="2800" b="1" dirty="0">
                <a:solidFill>
                  <a:srgbClr val="D93900"/>
                </a:solidFill>
                <a:latin typeface="Calibri" pitchFamily="34" charset="0"/>
                <a:ea typeface="Lucida Grande" charset="0"/>
                <a:cs typeface="Calibri" pitchFamily="34" charset="0"/>
                <a:sym typeface="Lucida Grande" charset="0"/>
              </a:rPr>
            </a:br>
            <a:endParaRPr lang="en-US" sz="1000" b="1" dirty="0">
              <a:solidFill>
                <a:srgbClr val="D93900"/>
              </a:solidFill>
              <a:latin typeface="Calibri" pitchFamily="34" charset="0"/>
              <a:ea typeface="Lucida Grande" charset="0"/>
              <a:cs typeface="Calibri" pitchFamily="34" charset="0"/>
              <a:sym typeface="Lucida Grande" charset="0"/>
            </a:endParaRPr>
          </a:p>
          <a:p>
            <a:pPr marL="341313" indent="-341313" algn="l">
              <a:spcAft>
                <a:spcPts val="1200"/>
              </a:spcAft>
              <a:buFont typeface="Wingdings" pitchFamily="2" charset="2"/>
              <a:buChar char="Ø"/>
              <a:defRPr/>
            </a:pPr>
            <a:r>
              <a:rPr lang="en-US" sz="2000" b="1" dirty="0">
                <a:solidFill>
                  <a:srgbClr val="343434"/>
                </a:solidFill>
                <a:latin typeface="Calibri" pitchFamily="34" charset="0"/>
                <a:ea typeface="Lucida Grande" charset="0"/>
                <a:cs typeface="Calibri" pitchFamily="34" charset="0"/>
                <a:sym typeface="Lucida Grande" charset="0"/>
              </a:rPr>
              <a:t>We enable passionate, creative people to share their most innovative projects, recipes and ideas with our highly engaged audience</a:t>
            </a:r>
          </a:p>
          <a:p>
            <a:pPr marL="341313" indent="-341313" algn="l">
              <a:spcAft>
                <a:spcPts val="1200"/>
              </a:spcAft>
              <a:buFont typeface="Wingdings" pitchFamily="2" charset="2"/>
              <a:buChar char="Ø"/>
              <a:defRPr/>
            </a:pPr>
            <a:r>
              <a:rPr lang="en-US" sz="2000" b="1" dirty="0">
                <a:solidFill>
                  <a:srgbClr val="343434"/>
                </a:solidFill>
                <a:latin typeface="Calibri" pitchFamily="34" charset="0"/>
                <a:ea typeface="Lucida Grande" charset="0"/>
                <a:cs typeface="Calibri" pitchFamily="34" charset="0"/>
                <a:sym typeface="Lucida Grande" charset="0"/>
              </a:rPr>
              <a:t>Expert driven content: </a:t>
            </a:r>
            <a:r>
              <a:rPr lang="en-US" sz="2000" dirty="0" smtClean="0">
                <a:solidFill>
                  <a:srgbClr val="343434"/>
                </a:solidFill>
                <a:latin typeface="Calibri" pitchFamily="34" charset="0"/>
                <a:ea typeface="Lucida Grande" charset="0"/>
                <a:cs typeface="Calibri" pitchFamily="34" charset="0"/>
                <a:sym typeface="Lucida Grande" charset="0"/>
              </a:rPr>
              <a:t>25k </a:t>
            </a:r>
            <a:r>
              <a:rPr lang="en-US" sz="2000" dirty="0">
                <a:solidFill>
                  <a:srgbClr val="343434"/>
                </a:solidFill>
                <a:latin typeface="Calibri" pitchFamily="34" charset="0"/>
                <a:ea typeface="Lucida Grande" charset="0"/>
                <a:cs typeface="Calibri" pitchFamily="34" charset="0"/>
                <a:sym typeface="Lucida Grande" charset="0"/>
              </a:rPr>
              <a:t>published authors who have created and shared an </a:t>
            </a:r>
            <a:r>
              <a:rPr lang="en-US" sz="2000" dirty="0" smtClean="0">
                <a:solidFill>
                  <a:srgbClr val="343434"/>
                </a:solidFill>
                <a:latin typeface="Calibri" pitchFamily="34" charset="0"/>
                <a:ea typeface="Lucida Grande" charset="0"/>
                <a:cs typeface="Calibri" pitchFamily="34" charset="0"/>
                <a:sym typeface="Lucida Grande" charset="0"/>
              </a:rPr>
              <a:t>Instructable</a:t>
            </a:r>
          </a:p>
          <a:p>
            <a:pPr marL="341313" indent="-341313" algn="l">
              <a:spcAft>
                <a:spcPts val="1200"/>
              </a:spcAft>
              <a:buFont typeface="Wingdings" pitchFamily="2" charset="2"/>
              <a:buChar char="Ø"/>
              <a:defRPr/>
            </a:pPr>
            <a:r>
              <a:rPr lang="en-US" sz="2000" b="1" dirty="0" smtClean="0">
                <a:solidFill>
                  <a:srgbClr val="343434"/>
                </a:solidFill>
                <a:latin typeface="Calibri" pitchFamily="34" charset="0"/>
                <a:ea typeface="Lucida Grande" charset="0"/>
                <a:cs typeface="Calibri" pitchFamily="34" charset="0"/>
                <a:sym typeface="Lucida Grande" charset="0"/>
              </a:rPr>
              <a:t>Popular </a:t>
            </a:r>
            <a:r>
              <a:rPr lang="en-US" sz="2000" b="1" dirty="0">
                <a:solidFill>
                  <a:srgbClr val="343434"/>
                </a:solidFill>
                <a:latin typeface="Calibri" pitchFamily="34" charset="0"/>
                <a:ea typeface="Lucida Grande" charset="0"/>
                <a:cs typeface="Calibri" pitchFamily="34" charset="0"/>
                <a:sym typeface="Lucida Grande" charset="0"/>
              </a:rPr>
              <a:t>categories and channels: </a:t>
            </a:r>
            <a:r>
              <a:rPr lang="en-US" sz="2000" dirty="0">
                <a:solidFill>
                  <a:srgbClr val="343434"/>
                </a:solidFill>
                <a:latin typeface="Calibri" pitchFamily="34" charset="0"/>
                <a:ea typeface="Lucida Grande" charset="0"/>
                <a:cs typeface="Calibri" pitchFamily="34" charset="0"/>
                <a:sym typeface="Lucida Grande" charset="0"/>
              </a:rPr>
              <a:t>Food, Living, Outdoors, Play, Technology and Workshop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141200" y="9079468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cs typeface="Calibri" pitchFamily="34" charset="0"/>
              </a:rPr>
              <a:t>3</a:t>
            </a:r>
            <a:endParaRPr lang="en-US" sz="1800" b="1" dirty="0">
              <a:solidFill>
                <a:schemeClr val="tx1">
                  <a:lumMod val="50000"/>
                  <a:lumOff val="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3473286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AutoShape 1"/>
          <p:cNvSpPr>
            <a:spLocks/>
          </p:cNvSpPr>
          <p:nvPr/>
        </p:nvSpPr>
        <p:spPr bwMode="auto">
          <a:xfrm>
            <a:off x="8547100" y="5588000"/>
            <a:ext cx="3835400" cy="3302000"/>
          </a:xfrm>
          <a:prstGeom prst="roundRect">
            <a:avLst>
              <a:gd name="adj" fmla="val 5769"/>
            </a:avLst>
          </a:prstGeom>
          <a:blipFill dpi="0" rotWithShape="0">
            <a:blip r:embed="rId2" cstate="print"/>
            <a:srcRect/>
            <a:stretch>
              <a:fillRect/>
            </a:stretch>
          </a:blipFill>
          <a:ln w="25400">
            <a:solidFill>
              <a:schemeClr val="tx1">
                <a:alpha val="0"/>
              </a:schemeClr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1747" name="Rectangle 2"/>
          <p:cNvSpPr>
            <a:spLocks/>
          </p:cNvSpPr>
          <p:nvPr/>
        </p:nvSpPr>
        <p:spPr bwMode="auto">
          <a:xfrm>
            <a:off x="9788525" y="6210300"/>
            <a:ext cx="1444625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r>
              <a:rPr lang="en-US" sz="2400" b="1">
                <a:solidFill>
                  <a:schemeClr val="tx1"/>
                </a:solidFill>
                <a:latin typeface="Marker Felt" charset="0"/>
                <a:ea typeface="Marker Felt" charset="0"/>
                <a:cs typeface="Marker Felt" charset="0"/>
                <a:sym typeface="Marker Felt" charset="0"/>
              </a:rPr>
              <a:t>Workshop</a:t>
            </a:r>
          </a:p>
        </p:txBody>
      </p:sp>
      <p:sp>
        <p:nvSpPr>
          <p:cNvPr id="31748" name="AutoShape 3"/>
          <p:cNvSpPr>
            <a:spLocks/>
          </p:cNvSpPr>
          <p:nvPr/>
        </p:nvSpPr>
        <p:spPr bwMode="auto">
          <a:xfrm>
            <a:off x="4584700" y="5753100"/>
            <a:ext cx="3835400" cy="3136900"/>
          </a:xfrm>
          <a:prstGeom prst="roundRect">
            <a:avLst>
              <a:gd name="adj" fmla="val 6069"/>
            </a:avLst>
          </a:prstGeom>
          <a:blipFill dpi="0" rotWithShape="0">
            <a:blip r:embed="rId3" cstate="print"/>
            <a:srcRect/>
            <a:stretch>
              <a:fillRect/>
            </a:stretch>
          </a:blipFill>
          <a:ln w="25400">
            <a:solidFill>
              <a:schemeClr val="tx1">
                <a:alpha val="0"/>
              </a:schemeClr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1749" name="AutoShape 4"/>
          <p:cNvSpPr>
            <a:spLocks/>
          </p:cNvSpPr>
          <p:nvPr/>
        </p:nvSpPr>
        <p:spPr bwMode="auto">
          <a:xfrm>
            <a:off x="584200" y="5753100"/>
            <a:ext cx="3835400" cy="3136900"/>
          </a:xfrm>
          <a:prstGeom prst="roundRect">
            <a:avLst>
              <a:gd name="adj" fmla="val 6069"/>
            </a:avLst>
          </a:prstGeom>
          <a:blipFill dpi="0" rotWithShape="0">
            <a:blip r:embed="rId4" cstate="print"/>
            <a:srcRect/>
            <a:stretch>
              <a:fillRect/>
            </a:stretch>
          </a:blipFill>
          <a:ln w="25400">
            <a:solidFill>
              <a:schemeClr val="tx1">
                <a:alpha val="0"/>
              </a:schemeClr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1750" name="Rectangle 5"/>
          <p:cNvSpPr>
            <a:spLocks/>
          </p:cNvSpPr>
          <p:nvPr/>
        </p:nvSpPr>
        <p:spPr bwMode="auto">
          <a:xfrm>
            <a:off x="2133600" y="6146800"/>
            <a:ext cx="687388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r>
              <a:rPr lang="en-US" sz="2400" b="1">
                <a:solidFill>
                  <a:schemeClr val="tx1"/>
                </a:solidFill>
                <a:latin typeface="Marker Felt" charset="0"/>
                <a:ea typeface="Marker Felt" charset="0"/>
                <a:cs typeface="Marker Felt" charset="0"/>
                <a:sym typeface="Marker Felt" charset="0"/>
              </a:rPr>
              <a:t>Play</a:t>
            </a:r>
          </a:p>
        </p:txBody>
      </p:sp>
      <p:sp>
        <p:nvSpPr>
          <p:cNvPr id="31751" name="Rectangle 6"/>
          <p:cNvSpPr>
            <a:spLocks/>
          </p:cNvSpPr>
          <p:nvPr/>
        </p:nvSpPr>
        <p:spPr bwMode="auto">
          <a:xfrm>
            <a:off x="5726113" y="6172200"/>
            <a:ext cx="1620837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r>
              <a:rPr lang="en-US" sz="2400" b="1">
                <a:solidFill>
                  <a:schemeClr val="tx1"/>
                </a:solidFill>
                <a:latin typeface="Marker Felt" charset="0"/>
                <a:ea typeface="Marker Felt" charset="0"/>
                <a:cs typeface="Marker Felt" charset="0"/>
                <a:sym typeface="Marker Felt" charset="0"/>
              </a:rPr>
              <a:t>Technology</a:t>
            </a:r>
          </a:p>
        </p:txBody>
      </p:sp>
      <p:sp>
        <p:nvSpPr>
          <p:cNvPr id="31752" name="AutoShape 7"/>
          <p:cNvSpPr>
            <a:spLocks/>
          </p:cNvSpPr>
          <p:nvPr/>
        </p:nvSpPr>
        <p:spPr bwMode="auto">
          <a:xfrm>
            <a:off x="8547100" y="2095500"/>
            <a:ext cx="3835400" cy="3136900"/>
          </a:xfrm>
          <a:prstGeom prst="roundRect">
            <a:avLst>
              <a:gd name="adj" fmla="val 6069"/>
            </a:avLst>
          </a:prstGeom>
          <a:blipFill dpi="0" rotWithShape="0">
            <a:blip r:embed="rId3" cstate="print"/>
            <a:srcRect/>
            <a:stretch>
              <a:fillRect/>
            </a:stretch>
          </a:blipFill>
          <a:ln w="25400">
            <a:solidFill>
              <a:schemeClr val="tx1">
                <a:alpha val="0"/>
              </a:schemeClr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1753" name="Rectangle 8"/>
          <p:cNvSpPr>
            <a:spLocks/>
          </p:cNvSpPr>
          <p:nvPr/>
        </p:nvSpPr>
        <p:spPr bwMode="auto">
          <a:xfrm>
            <a:off x="9804400" y="2514600"/>
            <a:ext cx="133826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r>
              <a:rPr lang="en-US" sz="2400" b="1">
                <a:solidFill>
                  <a:schemeClr val="tx1"/>
                </a:solidFill>
                <a:latin typeface="Marker Felt" charset="0"/>
                <a:ea typeface="Marker Felt" charset="0"/>
                <a:cs typeface="Marker Felt" charset="0"/>
                <a:sym typeface="Marker Felt" charset="0"/>
              </a:rPr>
              <a:t>Outdoors</a:t>
            </a:r>
          </a:p>
        </p:txBody>
      </p:sp>
      <p:sp>
        <p:nvSpPr>
          <p:cNvPr id="31754" name="AutoShape 9"/>
          <p:cNvSpPr>
            <a:spLocks/>
          </p:cNvSpPr>
          <p:nvPr/>
        </p:nvSpPr>
        <p:spPr bwMode="auto">
          <a:xfrm>
            <a:off x="4584700" y="2095500"/>
            <a:ext cx="3835400" cy="3136900"/>
          </a:xfrm>
          <a:prstGeom prst="roundRect">
            <a:avLst>
              <a:gd name="adj" fmla="val 6069"/>
            </a:avLst>
          </a:prstGeom>
          <a:blipFill dpi="0" rotWithShape="0">
            <a:blip r:embed="rId4" cstate="print"/>
            <a:srcRect/>
            <a:stretch>
              <a:fillRect/>
            </a:stretch>
          </a:blipFill>
          <a:ln w="25400">
            <a:solidFill>
              <a:schemeClr val="tx1">
                <a:alpha val="0"/>
              </a:schemeClr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1755" name="AutoShape 10"/>
          <p:cNvSpPr>
            <a:spLocks/>
          </p:cNvSpPr>
          <p:nvPr/>
        </p:nvSpPr>
        <p:spPr bwMode="auto">
          <a:xfrm>
            <a:off x="584200" y="1955800"/>
            <a:ext cx="3835400" cy="3276600"/>
          </a:xfrm>
          <a:prstGeom prst="roundRect">
            <a:avLst>
              <a:gd name="adj" fmla="val 5810"/>
            </a:avLst>
          </a:prstGeom>
          <a:blipFill dpi="0" rotWithShape="0">
            <a:blip r:embed="rId2" cstate="print"/>
            <a:srcRect/>
            <a:stretch>
              <a:fillRect/>
            </a:stretch>
          </a:blipFill>
          <a:ln w="25400">
            <a:solidFill>
              <a:schemeClr val="tx1">
                <a:alpha val="0"/>
              </a:schemeClr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grpSp>
        <p:nvGrpSpPr>
          <p:cNvPr id="31756" name="Group 11"/>
          <p:cNvGrpSpPr>
            <a:grpSpLocks/>
          </p:cNvGrpSpPr>
          <p:nvPr/>
        </p:nvGrpSpPr>
        <p:grpSpPr bwMode="auto">
          <a:xfrm>
            <a:off x="21805900" y="4203700"/>
            <a:ext cx="2427288" cy="7372350"/>
            <a:chOff x="0" y="0"/>
            <a:chExt cx="1529" cy="4644"/>
          </a:xfrm>
        </p:grpSpPr>
        <p:sp>
          <p:nvSpPr>
            <p:cNvPr id="31771" name="Rectangle 12"/>
            <p:cNvSpPr>
              <a:spLocks/>
            </p:cNvSpPr>
            <p:nvPr/>
          </p:nvSpPr>
          <p:spPr bwMode="auto">
            <a:xfrm>
              <a:off x="335" y="484"/>
              <a:ext cx="863" cy="416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spAutoFit/>
            </a:bodyPr>
            <a:lstStyle/>
            <a:p>
              <a:pPr algn="l"/>
              <a:r>
                <a:rPr lang="en-US" sz="1400">
                  <a:solidFill>
                    <a:schemeClr val="tx1"/>
                  </a:solidFill>
                  <a:latin typeface="Arial" charset="0"/>
                  <a:cs typeface="Arial" charset="0"/>
                  <a:sym typeface="Arial" charset="0"/>
                </a:rPr>
                <a:t>AppleArduinoArtAudioCell PhonesClocksCNCComputersElectronicsGadgetsLaptopsLasersLedsLinuxMicrocontrollersMicrosoftPhotographyRemote ControlReuseRobotsScienceSensorsSoft CircuitsSoftwareSolderingSpeakersSteampunkToolsUSBWebsitesWireless</a:t>
              </a:r>
            </a:p>
          </p:txBody>
        </p:sp>
        <p:sp>
          <p:nvSpPr>
            <p:cNvPr id="31772" name="Rectangle 13"/>
            <p:cNvSpPr>
              <a:spLocks/>
            </p:cNvSpPr>
            <p:nvPr/>
          </p:nvSpPr>
          <p:spPr bwMode="auto">
            <a:xfrm>
              <a:off x="0" y="0"/>
              <a:ext cx="1529" cy="3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spAutoFit/>
            </a:bodyPr>
            <a:lstStyle/>
            <a:p>
              <a:r>
                <a:rPr lang="en-US" sz="3600">
                  <a:solidFill>
                    <a:schemeClr val="tx1"/>
                  </a:solidFill>
                  <a:latin typeface="Arial" charset="0"/>
                  <a:cs typeface="Arial" charset="0"/>
                  <a:sym typeface="Arial" charset="0"/>
                </a:rPr>
                <a:t>Technology</a:t>
              </a:r>
            </a:p>
          </p:txBody>
        </p:sp>
      </p:grpSp>
      <p:sp>
        <p:nvSpPr>
          <p:cNvPr id="31757" name="Rectangle 14"/>
          <p:cNvSpPr>
            <a:spLocks/>
          </p:cNvSpPr>
          <p:nvPr/>
        </p:nvSpPr>
        <p:spPr bwMode="auto">
          <a:xfrm>
            <a:off x="24752300" y="4216400"/>
            <a:ext cx="2400300" cy="685800"/>
          </a:xfrm>
          <a:prstGeom prst="rect">
            <a:avLst/>
          </a:prstGeom>
          <a:solidFill>
            <a:schemeClr val="accent1"/>
          </a:solidFill>
          <a:ln w="25400">
            <a:solidFill>
              <a:srgbClr val="343434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1758" name="Rectangle 15"/>
          <p:cNvSpPr>
            <a:spLocks/>
          </p:cNvSpPr>
          <p:nvPr/>
        </p:nvSpPr>
        <p:spPr bwMode="auto">
          <a:xfrm>
            <a:off x="24841200" y="4902200"/>
            <a:ext cx="2400300" cy="6692900"/>
          </a:xfrm>
          <a:prstGeom prst="rect">
            <a:avLst/>
          </a:prstGeom>
          <a:solidFill>
            <a:srgbClr val="FFDBCD"/>
          </a:solidFill>
          <a:ln w="25400">
            <a:solidFill>
              <a:srgbClr val="343434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grpSp>
        <p:nvGrpSpPr>
          <p:cNvPr id="31759" name="Group 16"/>
          <p:cNvGrpSpPr>
            <a:grpSpLocks/>
          </p:cNvGrpSpPr>
          <p:nvPr/>
        </p:nvGrpSpPr>
        <p:grpSpPr bwMode="auto">
          <a:xfrm>
            <a:off x="24972963" y="4203700"/>
            <a:ext cx="2163762" cy="4324350"/>
            <a:chOff x="0" y="0"/>
            <a:chExt cx="1363" cy="2724"/>
          </a:xfrm>
        </p:grpSpPr>
        <p:sp>
          <p:nvSpPr>
            <p:cNvPr id="31769" name="Rectangle 17"/>
            <p:cNvSpPr>
              <a:spLocks/>
            </p:cNvSpPr>
            <p:nvPr/>
          </p:nvSpPr>
          <p:spPr bwMode="auto">
            <a:xfrm>
              <a:off x="196" y="484"/>
              <a:ext cx="969" cy="224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spAutoFit/>
            </a:bodyPr>
            <a:lstStyle/>
            <a:p>
              <a:pPr algn="l"/>
              <a:r>
                <a:rPr lang="en-US" sz="1400">
                  <a:solidFill>
                    <a:schemeClr val="tx1"/>
                  </a:solidFill>
                  <a:latin typeface="Arial" charset="0"/>
                  <a:cs typeface="Arial" charset="0"/>
                  <a:sym typeface="Arial" charset="0"/>
                </a:rPr>
                <a:t>CarsCompostEnergyFurnitureHome RenovationHome TheaterLightingMetalworkingMotorcyclesOrganizingPest ControlRain BarrelsRepairSolarToolsWoodworking</a:t>
              </a:r>
            </a:p>
          </p:txBody>
        </p:sp>
        <p:sp>
          <p:nvSpPr>
            <p:cNvPr id="31770" name="Rectangle 18"/>
            <p:cNvSpPr>
              <a:spLocks/>
            </p:cNvSpPr>
            <p:nvPr/>
          </p:nvSpPr>
          <p:spPr bwMode="auto">
            <a:xfrm>
              <a:off x="0" y="0"/>
              <a:ext cx="1363" cy="3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spAutoFit/>
            </a:bodyPr>
            <a:lstStyle/>
            <a:p>
              <a:r>
                <a:rPr lang="en-US" sz="3600">
                  <a:solidFill>
                    <a:schemeClr val="tx1"/>
                  </a:solidFill>
                  <a:latin typeface="Arial" charset="0"/>
                  <a:cs typeface="Arial" charset="0"/>
                  <a:sym typeface="Arial" charset="0"/>
                </a:rPr>
                <a:t>Workshop</a:t>
              </a:r>
            </a:p>
          </p:txBody>
        </p:sp>
      </p:grpSp>
      <p:sp>
        <p:nvSpPr>
          <p:cNvPr id="31760" name="Rectangle 19"/>
          <p:cNvSpPr>
            <a:spLocks/>
          </p:cNvSpPr>
          <p:nvPr/>
        </p:nvSpPr>
        <p:spPr bwMode="auto">
          <a:xfrm>
            <a:off x="2100263" y="2609850"/>
            <a:ext cx="739775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r>
              <a:rPr lang="en-US" sz="2400" b="1">
                <a:solidFill>
                  <a:schemeClr val="tx1"/>
                </a:solidFill>
                <a:latin typeface="Marker Felt" charset="0"/>
                <a:ea typeface="Marker Felt" charset="0"/>
                <a:cs typeface="Marker Felt" charset="0"/>
                <a:sym typeface="Marker Felt" charset="0"/>
              </a:rPr>
              <a:t>Food</a:t>
            </a:r>
          </a:p>
        </p:txBody>
      </p:sp>
      <p:sp>
        <p:nvSpPr>
          <p:cNvPr id="31761" name="Rectangle 20"/>
          <p:cNvSpPr>
            <a:spLocks/>
          </p:cNvSpPr>
          <p:nvPr/>
        </p:nvSpPr>
        <p:spPr bwMode="auto">
          <a:xfrm>
            <a:off x="947738" y="3594100"/>
            <a:ext cx="3111500" cy="12319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>
              <a:lnSpc>
                <a:spcPct val="140000"/>
              </a:lnSpc>
            </a:pPr>
            <a:r>
              <a:rPr lang="en-US" sz="1400" b="1">
                <a:solidFill>
                  <a:srgbClr val="343434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Pasta  •  Salad  •  BBQ</a:t>
            </a:r>
          </a:p>
          <a:p>
            <a:pPr>
              <a:lnSpc>
                <a:spcPct val="140000"/>
              </a:lnSpc>
            </a:pPr>
            <a:r>
              <a:rPr lang="en-US" sz="1400" b="1">
                <a:solidFill>
                  <a:srgbClr val="343434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Bread  •  Cocktails  •  Canning</a:t>
            </a:r>
          </a:p>
          <a:p>
            <a:pPr>
              <a:lnSpc>
                <a:spcPct val="140000"/>
              </a:lnSpc>
            </a:pPr>
            <a:r>
              <a:rPr lang="en-US" sz="1400" b="1">
                <a:solidFill>
                  <a:srgbClr val="343434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Beverages  •  Soups  •  Dessert</a:t>
            </a:r>
          </a:p>
          <a:p>
            <a:pPr>
              <a:lnSpc>
                <a:spcPct val="140000"/>
              </a:lnSpc>
            </a:pPr>
            <a:r>
              <a:rPr lang="en-US" sz="1400" b="1">
                <a:solidFill>
                  <a:srgbClr val="343434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Pizza  •  Snacks   •  Vegetarian</a:t>
            </a:r>
          </a:p>
        </p:txBody>
      </p:sp>
      <p:sp>
        <p:nvSpPr>
          <p:cNvPr id="31762" name="Rectangle 21"/>
          <p:cNvSpPr>
            <a:spLocks/>
          </p:cNvSpPr>
          <p:nvPr/>
        </p:nvSpPr>
        <p:spPr bwMode="auto">
          <a:xfrm>
            <a:off x="4940300" y="3594100"/>
            <a:ext cx="3111500" cy="12319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>
              <a:lnSpc>
                <a:spcPct val="140000"/>
              </a:lnSpc>
            </a:pPr>
            <a:r>
              <a:rPr lang="en-US" sz="1400" b="1">
                <a:solidFill>
                  <a:srgbClr val="343434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Craft  •  Sewing  •  Holiday </a:t>
            </a:r>
          </a:p>
          <a:p>
            <a:pPr>
              <a:lnSpc>
                <a:spcPct val="140000"/>
              </a:lnSpc>
            </a:pPr>
            <a:r>
              <a:rPr lang="en-US" sz="1400" b="1">
                <a:solidFill>
                  <a:srgbClr val="343434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Decorating  •  Fashion  •  Art</a:t>
            </a:r>
          </a:p>
          <a:p>
            <a:pPr>
              <a:lnSpc>
                <a:spcPct val="140000"/>
              </a:lnSpc>
            </a:pPr>
            <a:r>
              <a:rPr lang="en-US" sz="1400" b="1">
                <a:solidFill>
                  <a:srgbClr val="343434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Kids  •  Jewelry  •  Gardening  </a:t>
            </a:r>
          </a:p>
          <a:p>
            <a:pPr>
              <a:lnSpc>
                <a:spcPct val="140000"/>
              </a:lnSpc>
            </a:pPr>
            <a:r>
              <a:rPr lang="en-US" sz="1400" b="1">
                <a:solidFill>
                  <a:srgbClr val="343434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Green  •  Kitchen  •  Pets</a:t>
            </a:r>
          </a:p>
        </p:txBody>
      </p:sp>
      <p:sp>
        <p:nvSpPr>
          <p:cNvPr id="31763" name="Rectangle 22"/>
          <p:cNvSpPr>
            <a:spLocks/>
          </p:cNvSpPr>
          <p:nvPr/>
        </p:nvSpPr>
        <p:spPr bwMode="auto">
          <a:xfrm>
            <a:off x="8902700" y="3594100"/>
            <a:ext cx="3111500" cy="12319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>
              <a:lnSpc>
                <a:spcPct val="140000"/>
              </a:lnSpc>
            </a:pPr>
            <a:r>
              <a:rPr lang="en-US" sz="1400" b="1">
                <a:solidFill>
                  <a:srgbClr val="343434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Skateboarding</a:t>
            </a:r>
          </a:p>
          <a:p>
            <a:pPr>
              <a:lnSpc>
                <a:spcPct val="140000"/>
              </a:lnSpc>
            </a:pPr>
            <a:r>
              <a:rPr lang="en-US" sz="1400" b="1">
                <a:solidFill>
                  <a:srgbClr val="343434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Bicycles  •  Boats  •  Kites</a:t>
            </a:r>
          </a:p>
          <a:p>
            <a:pPr>
              <a:lnSpc>
                <a:spcPct val="140000"/>
              </a:lnSpc>
            </a:pPr>
            <a:r>
              <a:rPr lang="en-US" sz="1400" b="1">
                <a:solidFill>
                  <a:srgbClr val="343434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 Knots  •  Snow  •  Survival</a:t>
            </a:r>
          </a:p>
          <a:p>
            <a:pPr>
              <a:lnSpc>
                <a:spcPct val="140000"/>
              </a:lnSpc>
            </a:pPr>
            <a:r>
              <a:rPr lang="en-US" sz="1400" b="1">
                <a:solidFill>
                  <a:srgbClr val="343434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Water  •  Camping</a:t>
            </a:r>
          </a:p>
        </p:txBody>
      </p:sp>
      <p:sp>
        <p:nvSpPr>
          <p:cNvPr id="31764" name="Rectangle 23"/>
          <p:cNvSpPr>
            <a:spLocks/>
          </p:cNvSpPr>
          <p:nvPr/>
        </p:nvSpPr>
        <p:spPr bwMode="auto">
          <a:xfrm>
            <a:off x="685800" y="1016000"/>
            <a:ext cx="10896600" cy="927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l">
              <a:lnSpc>
                <a:spcPct val="95000"/>
              </a:lnSpc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b="1" dirty="0" smtClean="0">
                <a:solidFill>
                  <a:schemeClr val="tx1"/>
                </a:solidFill>
                <a:latin typeface="Calibri" pitchFamily="34" charset="0"/>
                <a:ea typeface="Lucida Grande" charset="0"/>
                <a:cs typeface="Calibri" pitchFamily="34" charset="0"/>
                <a:sym typeface="Lucida Grande" charset="0"/>
              </a:rPr>
              <a:t>Wide variety of topics</a:t>
            </a:r>
            <a:endParaRPr lang="en-US" b="1" dirty="0">
              <a:solidFill>
                <a:schemeClr val="tx1"/>
              </a:solidFill>
              <a:latin typeface="Calibri" pitchFamily="34" charset="0"/>
              <a:ea typeface="Lucida Grande" charset="0"/>
              <a:cs typeface="Calibri" pitchFamily="34" charset="0"/>
              <a:sym typeface="Lucida Grande" charset="0"/>
            </a:endParaRPr>
          </a:p>
          <a:p>
            <a:pPr algn="l">
              <a:lnSpc>
                <a:spcPct val="95000"/>
              </a:lnSpc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en-US" dirty="0">
              <a:solidFill>
                <a:srgbClr val="343434"/>
              </a:solidFill>
              <a:latin typeface="Calibri" pitchFamily="34" charset="0"/>
              <a:ea typeface="Lucida Grande" charset="0"/>
              <a:cs typeface="Calibri" pitchFamily="34" charset="0"/>
              <a:sym typeface="Arial" charset="0"/>
            </a:endParaRPr>
          </a:p>
        </p:txBody>
      </p:sp>
      <p:sp>
        <p:nvSpPr>
          <p:cNvPr id="31765" name="Rectangle 24"/>
          <p:cNvSpPr>
            <a:spLocks/>
          </p:cNvSpPr>
          <p:nvPr/>
        </p:nvSpPr>
        <p:spPr bwMode="auto">
          <a:xfrm>
            <a:off x="6061075" y="2514600"/>
            <a:ext cx="90805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r>
              <a:rPr lang="en-US" sz="2400" b="1">
                <a:solidFill>
                  <a:schemeClr val="tx1"/>
                </a:solidFill>
                <a:latin typeface="Marker Felt" charset="0"/>
                <a:ea typeface="Marker Felt" charset="0"/>
                <a:cs typeface="Marker Felt" charset="0"/>
                <a:sym typeface="Marker Felt" charset="0"/>
              </a:rPr>
              <a:t>Living</a:t>
            </a:r>
          </a:p>
        </p:txBody>
      </p:sp>
      <p:sp>
        <p:nvSpPr>
          <p:cNvPr id="31766" name="Rectangle 25"/>
          <p:cNvSpPr>
            <a:spLocks/>
          </p:cNvSpPr>
          <p:nvPr/>
        </p:nvSpPr>
        <p:spPr bwMode="auto">
          <a:xfrm>
            <a:off x="952500" y="7124700"/>
            <a:ext cx="3111500" cy="1536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>
              <a:lnSpc>
                <a:spcPct val="140000"/>
              </a:lnSpc>
            </a:pPr>
            <a:r>
              <a:rPr lang="en-US" sz="1400" b="1">
                <a:solidFill>
                  <a:srgbClr val="343434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PSP  •  Music  •  Puzzles  •  Wii</a:t>
            </a:r>
          </a:p>
          <a:p>
            <a:pPr>
              <a:lnSpc>
                <a:spcPct val="140000"/>
              </a:lnSpc>
            </a:pPr>
            <a:r>
              <a:rPr lang="en-US" sz="1400" b="1">
                <a:solidFill>
                  <a:srgbClr val="343434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Magic Tricks  •  Rockets  •  Xbox</a:t>
            </a:r>
          </a:p>
          <a:p>
            <a:pPr>
              <a:lnSpc>
                <a:spcPct val="140000"/>
              </a:lnSpc>
            </a:pPr>
            <a:r>
              <a:rPr lang="en-US" sz="1400" b="1">
                <a:solidFill>
                  <a:srgbClr val="343434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Instruments  •  Pranks &amp; Humor</a:t>
            </a:r>
          </a:p>
          <a:p>
            <a:pPr>
              <a:lnSpc>
                <a:spcPct val="140000"/>
              </a:lnSpc>
            </a:pPr>
            <a:r>
              <a:rPr lang="en-US" sz="1400" b="1">
                <a:solidFill>
                  <a:srgbClr val="343434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Card Games  •  K’NEX  •  Lego</a:t>
            </a:r>
          </a:p>
        </p:txBody>
      </p:sp>
      <p:sp>
        <p:nvSpPr>
          <p:cNvPr id="31767" name="Rectangle 26"/>
          <p:cNvSpPr>
            <a:spLocks/>
          </p:cNvSpPr>
          <p:nvPr/>
        </p:nvSpPr>
        <p:spPr bwMode="auto">
          <a:xfrm>
            <a:off x="4940300" y="6978650"/>
            <a:ext cx="3111500" cy="1828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>
              <a:lnSpc>
                <a:spcPct val="140000"/>
              </a:lnSpc>
            </a:pPr>
            <a:r>
              <a:rPr lang="en-US" sz="1400" b="1">
                <a:solidFill>
                  <a:srgbClr val="343434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Arduino  •  CNC  •  Electronics</a:t>
            </a:r>
          </a:p>
          <a:p>
            <a:pPr>
              <a:lnSpc>
                <a:spcPct val="140000"/>
              </a:lnSpc>
            </a:pPr>
            <a:r>
              <a:rPr lang="en-US" sz="1400" b="1">
                <a:solidFill>
                  <a:srgbClr val="343434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Lasers  •  LEDs  •  Science  •  USB</a:t>
            </a:r>
          </a:p>
          <a:p>
            <a:pPr>
              <a:lnSpc>
                <a:spcPct val="140000"/>
              </a:lnSpc>
            </a:pPr>
            <a:r>
              <a:rPr lang="en-US" sz="1400" b="1">
                <a:solidFill>
                  <a:srgbClr val="343434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Software  •  Audio  •  Computers</a:t>
            </a:r>
          </a:p>
          <a:p>
            <a:pPr>
              <a:lnSpc>
                <a:spcPct val="140000"/>
              </a:lnSpc>
            </a:pPr>
            <a:r>
              <a:rPr lang="en-US" sz="1400" b="1">
                <a:solidFill>
                  <a:srgbClr val="343434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Reuse  •  Robots  •  Cell Phones</a:t>
            </a:r>
          </a:p>
        </p:txBody>
      </p:sp>
      <p:sp>
        <p:nvSpPr>
          <p:cNvPr id="31768" name="Rectangle 27"/>
          <p:cNvSpPr>
            <a:spLocks/>
          </p:cNvSpPr>
          <p:nvPr/>
        </p:nvSpPr>
        <p:spPr bwMode="auto">
          <a:xfrm>
            <a:off x="8902700" y="7124700"/>
            <a:ext cx="3111500" cy="1536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>
              <a:lnSpc>
                <a:spcPct val="140000"/>
              </a:lnSpc>
            </a:pPr>
            <a:r>
              <a:rPr lang="en-US" sz="1400" b="1">
                <a:solidFill>
                  <a:srgbClr val="343434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Cars  •  Energy  •  Furniture </a:t>
            </a:r>
          </a:p>
          <a:p>
            <a:pPr>
              <a:lnSpc>
                <a:spcPct val="140000"/>
              </a:lnSpc>
            </a:pPr>
            <a:r>
              <a:rPr lang="en-US" sz="1400" b="1">
                <a:solidFill>
                  <a:srgbClr val="343434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Woodworking  •  Solar  •  Repair</a:t>
            </a:r>
          </a:p>
          <a:p>
            <a:pPr>
              <a:lnSpc>
                <a:spcPct val="140000"/>
              </a:lnSpc>
            </a:pPr>
            <a:r>
              <a:rPr lang="en-US" sz="1400" b="1">
                <a:solidFill>
                  <a:srgbClr val="343434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Motorcycles  •  Compost  •  Tools </a:t>
            </a:r>
          </a:p>
          <a:p>
            <a:pPr>
              <a:lnSpc>
                <a:spcPct val="140000"/>
              </a:lnSpc>
            </a:pPr>
            <a:r>
              <a:rPr lang="en-US" sz="1400" b="1">
                <a:solidFill>
                  <a:srgbClr val="343434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Home Renovation  •  Lighting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141200" y="9079468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cs typeface="Calibri" pitchFamily="34" charset="0"/>
              </a:rPr>
              <a:t>4</a:t>
            </a:r>
            <a:endParaRPr lang="en-US" sz="1800" b="1" dirty="0">
              <a:solidFill>
                <a:schemeClr val="tx1">
                  <a:lumMod val="50000"/>
                  <a:lumOff val="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0484638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/>
          </p:cNvSpPr>
          <p:nvPr/>
        </p:nvSpPr>
        <p:spPr bwMode="auto">
          <a:xfrm>
            <a:off x="685800" y="990600"/>
            <a:ext cx="10896600" cy="685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l">
              <a:lnSpc>
                <a:spcPct val="95000"/>
              </a:lnSpc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b="1" dirty="0" smtClean="0">
                <a:solidFill>
                  <a:schemeClr val="tx1"/>
                </a:solidFill>
                <a:latin typeface="Calibri" pitchFamily="34" charset="0"/>
                <a:ea typeface="Lucida Grande" charset="0"/>
                <a:cs typeface="Calibri" pitchFamily="34" charset="0"/>
                <a:sym typeface="Lucida Grande" charset="0"/>
              </a:rPr>
              <a:t>The Story of </a:t>
            </a:r>
            <a:r>
              <a:rPr lang="en-US" b="1" dirty="0" err="1" smtClean="0">
                <a:solidFill>
                  <a:schemeClr val="tx1"/>
                </a:solidFill>
                <a:latin typeface="Calibri" pitchFamily="34" charset="0"/>
                <a:ea typeface="Lucida Grande" charset="0"/>
                <a:cs typeface="Calibri" pitchFamily="34" charset="0"/>
                <a:sym typeface="Lucida Grande" charset="0"/>
              </a:rPr>
              <a:t>Instructables</a:t>
            </a:r>
            <a:endParaRPr lang="en-US" b="1" dirty="0">
              <a:solidFill>
                <a:schemeClr val="tx1"/>
              </a:solidFill>
              <a:latin typeface="Calibri" pitchFamily="34" charset="0"/>
              <a:ea typeface="Lucida Grande" charset="0"/>
              <a:cs typeface="Calibri" pitchFamily="34" charset="0"/>
              <a:sym typeface="Lucida Grande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2971800"/>
            <a:ext cx="11074400" cy="4711119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06400" y="8229600"/>
            <a:ext cx="12268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http://</a:t>
            </a:r>
            <a:r>
              <a:rPr lang="en-US" sz="3600" dirty="0" err="1"/>
              <a:t>www.instructables.com</a:t>
            </a:r>
            <a:r>
              <a:rPr lang="en-US" sz="3600" dirty="0"/>
              <a:t>/id/How-to-Start-a-Business-1/</a:t>
            </a:r>
          </a:p>
        </p:txBody>
      </p:sp>
    </p:spTree>
    <p:extLst>
      <p:ext uri="{BB962C8B-B14F-4D97-AF65-F5344CB8AC3E}">
        <p14:creationId xmlns:p14="http://schemas.microsoft.com/office/powerpoint/2010/main" val="2582573894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/>
          </p:cNvSpPr>
          <p:nvPr/>
        </p:nvSpPr>
        <p:spPr bwMode="auto">
          <a:xfrm>
            <a:off x="685800" y="990600"/>
            <a:ext cx="10896600" cy="685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l">
              <a:lnSpc>
                <a:spcPct val="95000"/>
              </a:lnSpc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b="1" dirty="0" smtClean="0">
                <a:solidFill>
                  <a:schemeClr val="tx1"/>
                </a:solidFill>
                <a:latin typeface="Calibri" pitchFamily="34" charset="0"/>
                <a:ea typeface="Lucida Grande" charset="0"/>
                <a:cs typeface="Calibri" pitchFamily="34" charset="0"/>
                <a:sym typeface="Lucida Grande" charset="0"/>
              </a:rPr>
              <a:t>The Story of </a:t>
            </a:r>
            <a:r>
              <a:rPr lang="en-US" b="1" dirty="0" err="1" smtClean="0">
                <a:solidFill>
                  <a:schemeClr val="tx1"/>
                </a:solidFill>
                <a:latin typeface="Calibri" pitchFamily="34" charset="0"/>
                <a:ea typeface="Lucida Grande" charset="0"/>
                <a:cs typeface="Calibri" pitchFamily="34" charset="0"/>
                <a:sym typeface="Lucida Grande" charset="0"/>
              </a:rPr>
              <a:t>Instructables</a:t>
            </a:r>
            <a:endParaRPr lang="en-US" b="1" dirty="0">
              <a:solidFill>
                <a:schemeClr val="tx1"/>
              </a:solidFill>
              <a:latin typeface="Calibri" pitchFamily="34" charset="0"/>
              <a:ea typeface="Lucida Grande" charset="0"/>
              <a:cs typeface="Calibri" pitchFamily="34" charset="0"/>
              <a:sym typeface="Lucida Grande" charset="0"/>
            </a:endParaRPr>
          </a:p>
        </p:txBody>
      </p:sp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6600" y="2133600"/>
            <a:ext cx="8915400" cy="6687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5829230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/>
          </p:cNvSpPr>
          <p:nvPr/>
        </p:nvSpPr>
        <p:spPr bwMode="auto">
          <a:xfrm>
            <a:off x="685800" y="990600"/>
            <a:ext cx="10896600" cy="685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l">
              <a:lnSpc>
                <a:spcPct val="95000"/>
              </a:lnSpc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b="1" dirty="0" smtClean="0">
                <a:solidFill>
                  <a:schemeClr val="tx1"/>
                </a:solidFill>
                <a:latin typeface="Calibri" pitchFamily="34" charset="0"/>
                <a:ea typeface="Lucida Grande" charset="0"/>
                <a:cs typeface="Calibri" pitchFamily="34" charset="0"/>
                <a:sym typeface="Lucida Grande" charset="0"/>
              </a:rPr>
              <a:t>The Story of </a:t>
            </a:r>
            <a:r>
              <a:rPr lang="en-US" b="1" dirty="0" err="1" smtClean="0">
                <a:solidFill>
                  <a:schemeClr val="tx1"/>
                </a:solidFill>
                <a:latin typeface="Calibri" pitchFamily="34" charset="0"/>
                <a:ea typeface="Lucida Grande" charset="0"/>
                <a:cs typeface="Calibri" pitchFamily="34" charset="0"/>
                <a:sym typeface="Lucida Grande" charset="0"/>
              </a:rPr>
              <a:t>Instructables</a:t>
            </a:r>
            <a:endParaRPr lang="en-US" b="1" dirty="0">
              <a:solidFill>
                <a:schemeClr val="tx1"/>
              </a:solidFill>
              <a:latin typeface="Calibri" pitchFamily="34" charset="0"/>
              <a:ea typeface="Lucida Grande" charset="0"/>
              <a:cs typeface="Calibri" pitchFamily="34" charset="0"/>
              <a:sym typeface="Lucida Grande" charset="0"/>
            </a:endParaRPr>
          </a:p>
        </p:txBody>
      </p:sp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6600" y="1752600"/>
            <a:ext cx="9144000" cy="7429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0522841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/>
          </p:cNvSpPr>
          <p:nvPr/>
        </p:nvSpPr>
        <p:spPr bwMode="auto">
          <a:xfrm>
            <a:off x="685800" y="990600"/>
            <a:ext cx="10896600" cy="685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l">
              <a:lnSpc>
                <a:spcPct val="95000"/>
              </a:lnSpc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b="1" dirty="0" smtClean="0">
                <a:solidFill>
                  <a:schemeClr val="tx1"/>
                </a:solidFill>
                <a:latin typeface="Calibri" pitchFamily="34" charset="0"/>
                <a:ea typeface="Lucida Grande" charset="0"/>
                <a:cs typeface="Calibri" pitchFamily="34" charset="0"/>
                <a:sym typeface="Lucida Grande" charset="0"/>
              </a:rPr>
              <a:t>The Story of </a:t>
            </a:r>
            <a:r>
              <a:rPr lang="en-US" b="1" dirty="0" err="1" smtClean="0">
                <a:solidFill>
                  <a:schemeClr val="tx1"/>
                </a:solidFill>
                <a:latin typeface="Calibri" pitchFamily="34" charset="0"/>
                <a:ea typeface="Lucida Grande" charset="0"/>
                <a:cs typeface="Calibri" pitchFamily="34" charset="0"/>
                <a:sym typeface="Lucida Grande" charset="0"/>
              </a:rPr>
              <a:t>Instructables</a:t>
            </a:r>
            <a:endParaRPr lang="en-US" b="1" dirty="0">
              <a:solidFill>
                <a:schemeClr val="tx1"/>
              </a:solidFill>
              <a:latin typeface="Calibri" pitchFamily="34" charset="0"/>
              <a:ea typeface="Lucida Grande" charset="0"/>
              <a:cs typeface="Calibri" pitchFamily="34" charset="0"/>
              <a:sym typeface="Lucida Grande" charset="0"/>
            </a:endParaRPr>
          </a:p>
        </p:txBody>
      </p:sp>
      <p:pic>
        <p:nvPicPr>
          <p:cNvPr id="5" name="Picture 13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4600" y="1981200"/>
            <a:ext cx="10414000" cy="7178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3750483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/>
          </p:cNvSpPr>
          <p:nvPr/>
        </p:nvSpPr>
        <p:spPr bwMode="auto">
          <a:xfrm>
            <a:off x="685800" y="990600"/>
            <a:ext cx="10896600" cy="685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l">
              <a:lnSpc>
                <a:spcPct val="95000"/>
              </a:lnSpc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b="1" dirty="0" smtClean="0">
                <a:solidFill>
                  <a:schemeClr val="tx1"/>
                </a:solidFill>
                <a:latin typeface="Calibri" pitchFamily="34" charset="0"/>
                <a:ea typeface="Lucida Grande" charset="0"/>
                <a:cs typeface="Calibri" pitchFamily="34" charset="0"/>
                <a:sym typeface="Lucida Grande" charset="0"/>
              </a:rPr>
              <a:t>The Story of </a:t>
            </a:r>
            <a:r>
              <a:rPr lang="en-US" b="1" dirty="0" err="1" smtClean="0">
                <a:solidFill>
                  <a:schemeClr val="tx1"/>
                </a:solidFill>
                <a:latin typeface="Calibri" pitchFamily="34" charset="0"/>
                <a:ea typeface="Lucida Grande" charset="0"/>
                <a:cs typeface="Calibri" pitchFamily="34" charset="0"/>
                <a:sym typeface="Lucida Grande" charset="0"/>
              </a:rPr>
              <a:t>Instructables</a:t>
            </a:r>
            <a:endParaRPr lang="en-US" b="1" dirty="0">
              <a:solidFill>
                <a:schemeClr val="tx1"/>
              </a:solidFill>
              <a:latin typeface="Calibri" pitchFamily="34" charset="0"/>
              <a:ea typeface="Lucida Grande" charset="0"/>
              <a:cs typeface="Calibri" pitchFamily="34" charset="0"/>
              <a:sym typeface="Lucida Grande" charset="0"/>
            </a:endParaRPr>
          </a:p>
        </p:txBody>
      </p:sp>
      <p:pic>
        <p:nvPicPr>
          <p:cNvPr id="6" name="Picture 3" descr="proa websi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88" b="40909"/>
          <a:stretch>
            <a:fillRect/>
          </a:stretch>
        </p:blipFill>
        <p:spPr bwMode="auto">
          <a:xfrm>
            <a:off x="1109946" y="1905000"/>
            <a:ext cx="5686991" cy="739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proa websi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77" t="59091" r="1588"/>
          <a:stretch>
            <a:fillRect/>
          </a:stretch>
        </p:blipFill>
        <p:spPr bwMode="auto">
          <a:xfrm>
            <a:off x="6748746" y="1905000"/>
            <a:ext cx="5163854" cy="5286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5215242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itle &amp; Bullets">
  <a:themeElements>
    <a:clrScheme name="">
      <a:dk1>
        <a:srgbClr val="2D4141"/>
      </a:dk1>
      <a:lt1>
        <a:srgbClr val="D2BEBE"/>
      </a:lt1>
      <a:dk2>
        <a:srgbClr val="000000"/>
      </a:dk2>
      <a:lt2>
        <a:srgbClr val="808080"/>
      </a:lt2>
      <a:accent1>
        <a:srgbClr val="2B5046"/>
      </a:accent1>
      <a:accent2>
        <a:srgbClr val="333399"/>
      </a:accent2>
      <a:accent3>
        <a:srgbClr val="E5DBDB"/>
      </a:accent3>
      <a:accent4>
        <a:srgbClr val="253636"/>
      </a:accent4>
      <a:accent5>
        <a:srgbClr val="ACB3B0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">
      <a:majorFont>
        <a:latin typeface="Futura Condensed"/>
        <a:ea typeface="ヒラギノ角ゴ ProN W3"/>
        <a:cs typeface="ヒラギノ角ゴ ProN W3"/>
      </a:majorFont>
      <a:minorFont>
        <a:latin typeface="Futura Condensed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itle &amp; Bullet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Title &amp; Bullets - 2 Column">
  <a:themeElements>
    <a:clrScheme name="Title &amp; Bullets - 2 Colum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 - 2 Column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itle &amp; Bullets - 2 Colum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Title &amp; Bullets - Right">
  <a:themeElements>
    <a:clrScheme name="Title &amp; Bullets - Righ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 - Right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itle &amp; Bullets - Righ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Title, Bullets &amp; Photo">
  <a:themeElements>
    <a:clrScheme name="Title, Bullets &amp; Phot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, Bullets &amp; Photo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itle, Bullets &amp; Phot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Title - Center">
  <a:themeElements>
    <a:clrScheme name="Title - Cen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- Center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itle - Cen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1_Title &amp; Bullets - Left">
  <a:themeElements>
    <a:clrScheme name="">
      <a:dk1>
        <a:srgbClr val="2D4141"/>
      </a:dk1>
      <a:lt1>
        <a:srgbClr val="D2BEBE"/>
      </a:lt1>
      <a:dk2>
        <a:srgbClr val="000000"/>
      </a:dk2>
      <a:lt2>
        <a:srgbClr val="808080"/>
      </a:lt2>
      <a:accent1>
        <a:srgbClr val="2B5046"/>
      </a:accent1>
      <a:accent2>
        <a:srgbClr val="333399"/>
      </a:accent2>
      <a:accent3>
        <a:srgbClr val="E5DBDB"/>
      </a:accent3>
      <a:accent4>
        <a:srgbClr val="253636"/>
      </a:accent4>
      <a:accent5>
        <a:srgbClr val="ACB3B0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 - Left">
      <a:majorFont>
        <a:latin typeface="Futura Condensed"/>
        <a:ea typeface="ヒラギノ角ゴ ProN W3"/>
        <a:cs typeface="ヒラギノ角ゴ ProN W3"/>
      </a:majorFont>
      <a:minorFont>
        <a:latin typeface="Futura Condensed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itle &amp; Bullets - Lef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1_Title &amp; Bullets - 2 Column">
  <a:themeElements>
    <a:clrScheme name="">
      <a:dk1>
        <a:srgbClr val="2D4141"/>
      </a:dk1>
      <a:lt1>
        <a:srgbClr val="D2BEBE"/>
      </a:lt1>
      <a:dk2>
        <a:srgbClr val="000000"/>
      </a:dk2>
      <a:lt2>
        <a:srgbClr val="808080"/>
      </a:lt2>
      <a:accent1>
        <a:srgbClr val="2B5046"/>
      </a:accent1>
      <a:accent2>
        <a:srgbClr val="333399"/>
      </a:accent2>
      <a:accent3>
        <a:srgbClr val="E5DBDB"/>
      </a:accent3>
      <a:accent4>
        <a:srgbClr val="253636"/>
      </a:accent4>
      <a:accent5>
        <a:srgbClr val="ACB3B0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 - 2 Column">
      <a:majorFont>
        <a:latin typeface="Futura Condensed"/>
        <a:ea typeface="ヒラギノ角ゴ ProN W3"/>
        <a:cs typeface="ヒラギノ角ゴ ProN W3"/>
      </a:majorFont>
      <a:minorFont>
        <a:latin typeface="Futura Condensed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itle &amp; Bullets - 2 Colum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1_Title, Bullets &amp; Photo">
  <a:themeElements>
    <a:clrScheme name="">
      <a:dk1>
        <a:srgbClr val="2D4141"/>
      </a:dk1>
      <a:lt1>
        <a:srgbClr val="D2BEBE"/>
      </a:lt1>
      <a:dk2>
        <a:srgbClr val="000000"/>
      </a:dk2>
      <a:lt2>
        <a:srgbClr val="808080"/>
      </a:lt2>
      <a:accent1>
        <a:srgbClr val="2B5046"/>
      </a:accent1>
      <a:accent2>
        <a:srgbClr val="333399"/>
      </a:accent2>
      <a:accent3>
        <a:srgbClr val="E5DBDB"/>
      </a:accent3>
      <a:accent4>
        <a:srgbClr val="253636"/>
      </a:accent4>
      <a:accent5>
        <a:srgbClr val="ACB3B0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, Bullets &amp; Photo">
      <a:majorFont>
        <a:latin typeface="Futura Condensed"/>
        <a:ea typeface="ヒラギノ角ゴ ProN W3"/>
        <a:cs typeface="ヒラギノ角ゴ ProN W3"/>
      </a:majorFont>
      <a:minorFont>
        <a:latin typeface="Futura Condensed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itle, Bullets &amp; Phot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1_Title - Top">
  <a:themeElements>
    <a:clrScheme name="">
      <a:dk1>
        <a:srgbClr val="2D4141"/>
      </a:dk1>
      <a:lt1>
        <a:srgbClr val="D2BEBE"/>
      </a:lt1>
      <a:dk2>
        <a:srgbClr val="000000"/>
      </a:dk2>
      <a:lt2>
        <a:srgbClr val="808080"/>
      </a:lt2>
      <a:accent1>
        <a:srgbClr val="2B5046"/>
      </a:accent1>
      <a:accent2>
        <a:srgbClr val="333399"/>
      </a:accent2>
      <a:accent3>
        <a:srgbClr val="E5DBDB"/>
      </a:accent3>
      <a:accent4>
        <a:srgbClr val="253636"/>
      </a:accent4>
      <a:accent5>
        <a:srgbClr val="ACB3B0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- Top">
      <a:majorFont>
        <a:latin typeface="Futura Condensed"/>
        <a:ea typeface="ヒラギノ角ゴ ProN W3"/>
        <a:cs typeface="ヒラギノ角ゴ ProN W3"/>
      </a:majorFont>
      <a:minorFont>
        <a:latin typeface="Futura Condensed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itle - To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1_Blank">
  <a:themeElements>
    <a:clrScheme name="">
      <a:dk1>
        <a:srgbClr val="2D4141"/>
      </a:dk1>
      <a:lt1>
        <a:srgbClr val="D2BEBE"/>
      </a:lt1>
      <a:dk2>
        <a:srgbClr val="000000"/>
      </a:dk2>
      <a:lt2>
        <a:srgbClr val="808080"/>
      </a:lt2>
      <a:accent1>
        <a:srgbClr val="2B5046"/>
      </a:accent1>
      <a:accent2>
        <a:srgbClr val="333399"/>
      </a:accent2>
      <a:accent3>
        <a:srgbClr val="E5DBDB"/>
      </a:accent3>
      <a:accent4>
        <a:srgbClr val="253636"/>
      </a:accent4>
      <a:accent5>
        <a:srgbClr val="ACB3B0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">
      <a:majorFont>
        <a:latin typeface="Futura Condensed"/>
        <a:ea typeface="ヒラギノ角ゴ ProN W3"/>
        <a:cs typeface="ヒラギノ角ゴ ProN W3"/>
      </a:majorFont>
      <a:minorFont>
        <a:latin typeface="Futura Condensed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1_Bullets">
  <a:themeElements>
    <a:clrScheme name="">
      <a:dk1>
        <a:srgbClr val="2D4141"/>
      </a:dk1>
      <a:lt1>
        <a:srgbClr val="D2BEBE"/>
      </a:lt1>
      <a:dk2>
        <a:srgbClr val="000000"/>
      </a:dk2>
      <a:lt2>
        <a:srgbClr val="808080"/>
      </a:lt2>
      <a:accent1>
        <a:srgbClr val="2B5046"/>
      </a:accent1>
      <a:accent2>
        <a:srgbClr val="333399"/>
      </a:accent2>
      <a:accent3>
        <a:srgbClr val="E5DBDB"/>
      </a:accent3>
      <a:accent4>
        <a:srgbClr val="253636"/>
      </a:accent4>
      <a:accent5>
        <a:srgbClr val="ACB3B0"/>
      </a:accent5>
      <a:accent6>
        <a:srgbClr val="2D2D8A"/>
      </a:accent6>
      <a:hlink>
        <a:srgbClr val="009999"/>
      </a:hlink>
      <a:folHlink>
        <a:srgbClr val="99CC00"/>
      </a:folHlink>
    </a:clrScheme>
    <a:fontScheme name="Bullets">
      <a:majorFont>
        <a:latin typeface="Futura Condensed"/>
        <a:ea typeface="ヒラギノ角ゴ ProN W3"/>
        <a:cs typeface="ヒラギノ角ゴ ProN W3"/>
      </a:majorFont>
      <a:minorFont>
        <a:latin typeface="Futura Condensed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Bullet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Title &amp; Bullets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FE936A"/>
      </a:accent1>
      <a:accent2>
        <a:srgbClr val="333399"/>
      </a:accent2>
      <a:accent3>
        <a:srgbClr val="FFFFFF"/>
      </a:accent3>
      <a:accent4>
        <a:srgbClr val="000000"/>
      </a:accent4>
      <a:accent5>
        <a:srgbClr val="FEC8B9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itle &amp; Bullet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1_Title &amp; Bullets - Right">
  <a:themeElements>
    <a:clrScheme name="">
      <a:dk1>
        <a:srgbClr val="2D4141"/>
      </a:dk1>
      <a:lt1>
        <a:srgbClr val="D2BEBE"/>
      </a:lt1>
      <a:dk2>
        <a:srgbClr val="000000"/>
      </a:dk2>
      <a:lt2>
        <a:srgbClr val="808080"/>
      </a:lt2>
      <a:accent1>
        <a:srgbClr val="2B5046"/>
      </a:accent1>
      <a:accent2>
        <a:srgbClr val="333399"/>
      </a:accent2>
      <a:accent3>
        <a:srgbClr val="E5DBDB"/>
      </a:accent3>
      <a:accent4>
        <a:srgbClr val="253636"/>
      </a:accent4>
      <a:accent5>
        <a:srgbClr val="ACB3B0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 - Right">
      <a:majorFont>
        <a:latin typeface="Futura Condensed"/>
        <a:ea typeface="ヒラギノ角ゴ ProN W3"/>
        <a:cs typeface="ヒラギノ角ゴ ProN W3"/>
      </a:majorFont>
      <a:minorFont>
        <a:latin typeface="Futura Condensed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itle &amp; Bullets - Righ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1.xml><?xml version="1.0" encoding="utf-8"?>
<a:theme xmlns:a="http://schemas.openxmlformats.org/drawingml/2006/main" name="Title &amp; Subtitle">
  <a:themeElements>
    <a:clrScheme name="">
      <a:dk1>
        <a:srgbClr val="2D4141"/>
      </a:dk1>
      <a:lt1>
        <a:srgbClr val="D2BEBE"/>
      </a:lt1>
      <a:dk2>
        <a:srgbClr val="000000"/>
      </a:dk2>
      <a:lt2>
        <a:srgbClr val="808080"/>
      </a:lt2>
      <a:accent1>
        <a:srgbClr val="2B5046"/>
      </a:accent1>
      <a:accent2>
        <a:srgbClr val="333399"/>
      </a:accent2>
      <a:accent3>
        <a:srgbClr val="E5DBDB"/>
      </a:accent3>
      <a:accent4>
        <a:srgbClr val="253636"/>
      </a:accent4>
      <a:accent5>
        <a:srgbClr val="ACB3B0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Subtitle">
      <a:majorFont>
        <a:latin typeface="Futura Condensed"/>
        <a:ea typeface="ヒラギノ角ゴ ProN W3"/>
        <a:cs typeface="ヒラギノ角ゴ ProN W3"/>
      </a:majorFont>
      <a:minorFont>
        <a:latin typeface="Futura Condensed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itle &amp; Subtitl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2.xml><?xml version="1.0" encoding="utf-8"?>
<a:theme xmlns:a="http://schemas.openxmlformats.org/drawingml/2006/main" name="1_Title - Center">
  <a:themeElements>
    <a:clrScheme name="">
      <a:dk1>
        <a:srgbClr val="2D4141"/>
      </a:dk1>
      <a:lt1>
        <a:srgbClr val="D2BEBE"/>
      </a:lt1>
      <a:dk2>
        <a:srgbClr val="000000"/>
      </a:dk2>
      <a:lt2>
        <a:srgbClr val="808080"/>
      </a:lt2>
      <a:accent1>
        <a:srgbClr val="2B5046"/>
      </a:accent1>
      <a:accent2>
        <a:srgbClr val="333399"/>
      </a:accent2>
      <a:accent3>
        <a:srgbClr val="E5DBDB"/>
      </a:accent3>
      <a:accent4>
        <a:srgbClr val="253636"/>
      </a:accent4>
      <a:accent5>
        <a:srgbClr val="ACB3B0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- Center">
      <a:majorFont>
        <a:latin typeface="Futura Condensed"/>
        <a:ea typeface="ヒラギノ角ゴ ProN W3"/>
        <a:cs typeface="ヒラギノ角ゴ ProN W3"/>
      </a:majorFont>
      <a:minorFont>
        <a:latin typeface="Futura Condensed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itle - Cen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3.xml><?xml version="1.0" encoding="utf-8"?>
<a:theme xmlns:a="http://schemas.openxmlformats.org/drawingml/2006/main" name="Photo - Horizontal">
  <a:themeElements>
    <a:clrScheme name="">
      <a:dk1>
        <a:srgbClr val="2D4141"/>
      </a:dk1>
      <a:lt1>
        <a:srgbClr val="D2BEBE"/>
      </a:lt1>
      <a:dk2>
        <a:srgbClr val="000000"/>
      </a:dk2>
      <a:lt2>
        <a:srgbClr val="808080"/>
      </a:lt2>
      <a:accent1>
        <a:srgbClr val="2B5046"/>
      </a:accent1>
      <a:accent2>
        <a:srgbClr val="333399"/>
      </a:accent2>
      <a:accent3>
        <a:srgbClr val="E5DBDB"/>
      </a:accent3>
      <a:accent4>
        <a:srgbClr val="253636"/>
      </a:accent4>
      <a:accent5>
        <a:srgbClr val="ACB3B0"/>
      </a:accent5>
      <a:accent6>
        <a:srgbClr val="2D2D8A"/>
      </a:accent6>
      <a:hlink>
        <a:srgbClr val="009999"/>
      </a:hlink>
      <a:folHlink>
        <a:srgbClr val="99CC00"/>
      </a:folHlink>
    </a:clrScheme>
    <a:fontScheme name="Photo - Horizontal">
      <a:majorFont>
        <a:latin typeface="Futura Condensed"/>
        <a:ea typeface="ヒラギノ角ゴ ProN W3"/>
        <a:cs typeface="ヒラギノ角ゴ ProN W3"/>
      </a:majorFont>
      <a:minorFont>
        <a:latin typeface="Futura Condensed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Photo - Horizonta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4.xml><?xml version="1.0" encoding="utf-8"?>
<a:theme xmlns:a="http://schemas.openxmlformats.org/drawingml/2006/main" name="1_Photo - Vertical">
  <a:themeElements>
    <a:clrScheme name="">
      <a:dk1>
        <a:srgbClr val="2D4141"/>
      </a:dk1>
      <a:lt1>
        <a:srgbClr val="D2BEBE"/>
      </a:lt1>
      <a:dk2>
        <a:srgbClr val="000000"/>
      </a:dk2>
      <a:lt2>
        <a:srgbClr val="808080"/>
      </a:lt2>
      <a:accent1>
        <a:srgbClr val="2B5046"/>
      </a:accent1>
      <a:accent2>
        <a:srgbClr val="333399"/>
      </a:accent2>
      <a:accent3>
        <a:srgbClr val="E5DBDB"/>
      </a:accent3>
      <a:accent4>
        <a:srgbClr val="253636"/>
      </a:accent4>
      <a:accent5>
        <a:srgbClr val="ACB3B0"/>
      </a:accent5>
      <a:accent6>
        <a:srgbClr val="2D2D8A"/>
      </a:accent6>
      <a:hlink>
        <a:srgbClr val="009999"/>
      </a:hlink>
      <a:folHlink>
        <a:srgbClr val="99CC00"/>
      </a:folHlink>
    </a:clrScheme>
    <a:fontScheme name="Photo - Vertical">
      <a:majorFont>
        <a:latin typeface="Futura Condensed"/>
        <a:ea typeface="ヒラギノ角ゴ ProN W3"/>
        <a:cs typeface="ヒラギノ角ゴ ProN W3"/>
      </a:majorFont>
      <a:minorFont>
        <a:latin typeface="Futura Condensed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Photo - Vertica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5.xml><?xml version="1.0" encoding="utf-8"?>
<a:theme xmlns:a="http://schemas.openxmlformats.org/drawingml/2006/main" name="3_Title &amp; Bullets">
  <a:themeElements>
    <a:clrScheme name="Title &amp; Bullet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itle &amp; Bullet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6.xml><?xml version="1.0" encoding="utf-8"?>
<a:theme xmlns:a="http://schemas.openxmlformats.org/drawingml/2006/main" name="Photo - Horizontal Reflection">
  <a:themeElements>
    <a:clrScheme name="Photo - Horizontal Reflec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hoto - Horizontal Reflection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Photo - Horizontal Reflec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7.xml><?xml version="1.0" encoding="utf-8"?>
<a:theme xmlns:a="http://schemas.openxmlformats.org/drawingml/2006/main" name="4_Title &amp; Bullets">
  <a:themeElements>
    <a:clrScheme name="Title &amp; Bullet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itle &amp; Bullet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8.xml><?xml version="1.0" encoding="utf-8"?>
<a:theme xmlns:a="http://schemas.openxmlformats.org/drawingml/2006/main" name="1_Title &amp; Subtitle">
  <a:themeElements>
    <a:clrScheme name="Title &amp; Subtitl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Subtitle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itle &amp; Subtitl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9.xml><?xml version="1.0" encoding="utf-8"?>
<a:theme xmlns:a="http://schemas.openxmlformats.org/drawingml/2006/main" name="1_Photo - Horizontal">
  <a:themeElements>
    <a:clrScheme name="Photo - Horizontal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hoto - Horizontal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Photo - Horizonta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Bullets">
  <a:themeElements>
    <a:clrScheme name="Bullet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ullets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Bullet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Title &amp; Bullets">
  <a:themeElements>
    <a:clrScheme name="Title &amp; Bullet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itle &amp; Bullet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Photo - Vertical">
  <a:themeElements>
    <a:clrScheme name="Photo - Vertical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hoto - Vertical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Photo - Vertica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Photo - Vertical Reflection">
  <a:themeElements>
    <a:clrScheme name="Photo - Vertical Reflec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hoto - Vertical Reflection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Photo - Vertical Reflec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Title - Top">
  <a:themeElements>
    <a:clrScheme name="Title - To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- Top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itle - To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Blank">
  <a:themeElements>
    <a:clrScheme name="Blan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Title &amp; Bullets - Left">
  <a:themeElements>
    <a:clrScheme name="Title &amp; Bullets - Lef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 - Left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itle &amp; Bullets - Lef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15745</TotalTime>
  <Pages>0</Pages>
  <Words>435</Words>
  <Characters>0</Characters>
  <Application>Microsoft Macintosh PowerPoint</Application>
  <PresentationFormat>Custom</PresentationFormat>
  <Lines>0</Lines>
  <Paragraphs>103</Paragraphs>
  <Slides>27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29</vt:i4>
      </vt:variant>
      <vt:variant>
        <vt:lpstr>Slide Titles</vt:lpstr>
      </vt:variant>
      <vt:variant>
        <vt:i4>27</vt:i4>
      </vt:variant>
    </vt:vector>
  </HeadingPairs>
  <TitlesOfParts>
    <vt:vector size="56" baseType="lpstr">
      <vt:lpstr>Title &amp; Bullets</vt:lpstr>
      <vt:lpstr>1_Title &amp; Bullets</vt:lpstr>
      <vt:lpstr>Bullets</vt:lpstr>
      <vt:lpstr>2_Title &amp; Bullets</vt:lpstr>
      <vt:lpstr>Photo - Vertical</vt:lpstr>
      <vt:lpstr>Photo - Vertical Reflection</vt:lpstr>
      <vt:lpstr>Title - Top</vt:lpstr>
      <vt:lpstr>Blank</vt:lpstr>
      <vt:lpstr>Title &amp; Bullets - Left</vt:lpstr>
      <vt:lpstr>Title &amp; Bullets - 2 Column</vt:lpstr>
      <vt:lpstr>Title &amp; Bullets - Right</vt:lpstr>
      <vt:lpstr>Title, Bullets &amp; Photo</vt:lpstr>
      <vt:lpstr>Title - Center</vt:lpstr>
      <vt:lpstr>1_Title &amp; Bullets - Left</vt:lpstr>
      <vt:lpstr>1_Title &amp; Bullets - 2 Column</vt:lpstr>
      <vt:lpstr>1_Title, Bullets &amp; Photo</vt:lpstr>
      <vt:lpstr>1_Title - Top</vt:lpstr>
      <vt:lpstr>1_Blank</vt:lpstr>
      <vt:lpstr>1_Bullets</vt:lpstr>
      <vt:lpstr>1_Title &amp; Bullets - Right</vt:lpstr>
      <vt:lpstr>Title &amp; Subtitle</vt:lpstr>
      <vt:lpstr>1_Title - Center</vt:lpstr>
      <vt:lpstr>Photo - Horizontal</vt:lpstr>
      <vt:lpstr>1_Photo - Vertical</vt:lpstr>
      <vt:lpstr>3_Title &amp; Bullets</vt:lpstr>
      <vt:lpstr>Photo - Horizontal Reflection</vt:lpstr>
      <vt:lpstr>4_Title &amp; Bullets</vt:lpstr>
      <vt:lpstr>1_Title &amp; Subtitle</vt:lpstr>
      <vt:lpstr>1_Photo - Horizontal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</dc:creator>
  <cp:lastModifiedBy>Eric Wilhelm</cp:lastModifiedBy>
  <cp:revision>187</cp:revision>
  <cp:lastPrinted>2011-03-04T18:14:33Z</cp:lastPrinted>
  <dcterms:modified xsi:type="dcterms:W3CDTF">2012-08-26T14:21:38Z</dcterms:modified>
</cp:coreProperties>
</file>