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72" r:id="rId3"/>
    <p:sldId id="262" r:id="rId4"/>
    <p:sldId id="265" r:id="rId5"/>
    <p:sldId id="260" r:id="rId6"/>
    <p:sldId id="282" r:id="rId7"/>
    <p:sldId id="283" r:id="rId8"/>
    <p:sldId id="285" r:id="rId9"/>
    <p:sldId id="268" r:id="rId10"/>
    <p:sldId id="269" r:id="rId11"/>
    <p:sldId id="259" r:id="rId12"/>
    <p:sldId id="273" r:id="rId13"/>
    <p:sldId id="284" r:id="rId14"/>
    <p:sldId id="258" r:id="rId15"/>
    <p:sldId id="274" r:id="rId16"/>
    <p:sldId id="264" r:id="rId17"/>
    <p:sldId id="270" r:id="rId18"/>
    <p:sldId id="275" r:id="rId19"/>
    <p:sldId id="256" r:id="rId20"/>
    <p:sldId id="276" r:id="rId21"/>
    <p:sldId id="277" r:id="rId22"/>
    <p:sldId id="279" r:id="rId23"/>
    <p:sldId id="278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7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2CA2D-35BC-CF41-8D14-9F4825301E1A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12C36-8AFD-9743-991F-46AE20F134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42726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56602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666893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077185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487476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/>
            <a:fld id="{17745036-9397-A84B-ADE2-90D5887E27A4}" type="slidenum">
              <a:rPr lang="en-US" sz="1300">
                <a:solidFill>
                  <a:srgbClr val="000000"/>
                </a:solidFill>
                <a:latin typeface="Times New Roman" charset="0"/>
              </a:rPr>
              <a:pPr eaLnBrk="1"/>
              <a:t>2</a:t>
            </a:fld>
            <a:endParaRPr lang="en-US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710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210236" y="694171"/>
            <a:ext cx="4437529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ln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56602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666893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077185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487476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/>
            <a:fld id="{F1B43851-7112-F548-AA93-CF19BF43EAF8}" type="slidenum">
              <a:rPr lang="en-US" sz="1300">
                <a:solidFill>
                  <a:srgbClr val="000000"/>
                </a:solidFill>
                <a:latin typeface="Times New Roman" charset="0"/>
              </a:rPr>
              <a:pPr eaLnBrk="1"/>
              <a:t>12</a:t>
            </a:fld>
            <a:endParaRPr lang="en-US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710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210236" y="694171"/>
            <a:ext cx="4437529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710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ln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eaLnBrk="0"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56602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666893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077185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487476" indent="-20514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49628" algn="l"/>
                <a:tab pos="1299256" algn="l"/>
                <a:tab pos="1948884" algn="l"/>
                <a:tab pos="2598511" algn="l"/>
              </a:tabLst>
              <a:defRPr sz="2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/>
            <a:fld id="{97E574BC-26DD-7A42-81F9-B9213DDF6651}" type="slidenum">
              <a:rPr lang="en-US" sz="1300">
                <a:solidFill>
                  <a:srgbClr val="000000"/>
                </a:solidFill>
                <a:latin typeface="Times New Roman" charset="0"/>
              </a:rPr>
              <a:pPr eaLnBrk="1"/>
              <a:t>17</a:t>
            </a:fld>
            <a:endParaRPr lang="en-US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198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210236" y="694171"/>
            <a:ext cx="4437529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4198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6360" y="4342535"/>
            <a:ext cx="5486681" cy="4114511"/>
          </a:xfrm>
          <a:ln/>
          <a:extLs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3778596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4013241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5127655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2449805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3098636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71614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702113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2195988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2535813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6801311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6694184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E7E1A-6F74-7244-BE43-D3F3D90991B8}" type="datetimeFigureOut">
              <a:rPr lang="en-US" smtClean="0"/>
              <a:pPr/>
              <a:t>10/1/12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DE6B3-5344-AE47-81F9-18D97712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696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5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blabsd-presentation-opening 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-27910" y="-195394"/>
            <a:ext cx="9171910" cy="710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1480492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B_LAB_FLYER_maker_faire_Pag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69465" y="537567"/>
            <a:ext cx="8789223" cy="568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532359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workforce logo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2472" y="5984069"/>
            <a:ext cx="906109" cy="58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 descr="fab intl logo blu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0105" y="6025675"/>
            <a:ext cx="403889" cy="40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 descr="UCSD_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0764" y="5909234"/>
            <a:ext cx="669848" cy="54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 descr="students-wdiplom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220" y="841310"/>
            <a:ext cx="8614918" cy="471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1963018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2/28/12</a:t>
            </a:r>
          </a:p>
        </p:txBody>
      </p:sp>
      <p:pic>
        <p:nvPicPr>
          <p:cNvPr id="76802" name="Picture 1" descr="fablabsdpresentation_Page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35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0990261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68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 rot="5400000">
            <a:off x="5592040" y="970001"/>
            <a:ext cx="3893937" cy="2595958"/>
          </a:xfrm>
          <a:prstGeom prst="rect">
            <a:avLst/>
          </a:prstGeom>
        </p:spPr>
      </p:pic>
      <p:pic>
        <p:nvPicPr>
          <p:cNvPr id="5" name="Picture 4" descr="IMG_68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288616" y="4034404"/>
            <a:ext cx="3795755" cy="2530503"/>
          </a:xfrm>
          <a:prstGeom prst="rect">
            <a:avLst/>
          </a:prstGeom>
        </p:spPr>
      </p:pic>
      <p:pic>
        <p:nvPicPr>
          <p:cNvPr id="6" name="Picture 5" descr="IMG_3953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6309" r="2968" b="18077"/>
          <a:stretch/>
        </p:blipFill>
        <p:spPr>
          <a:xfrm>
            <a:off x="265144" y="321011"/>
            <a:ext cx="5819227" cy="35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743088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local-sandie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13" y="38100"/>
            <a:ext cx="843438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37018454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588" y="226080"/>
            <a:ext cx="7242636" cy="644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67588" y="258199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584687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blabsd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41"/>
            <a:ext cx="9144000" cy="6858000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474641"/>
            <a:ext cx="3764187" cy="292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9538" y="3505200"/>
            <a:ext cx="386106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40589" y="479959"/>
            <a:ext cx="3276598" cy="245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479959"/>
            <a:ext cx="3276600" cy="245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939538" y="3001664"/>
            <a:ext cx="547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DESIGNER = END USER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56232441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2/28/12</a:t>
            </a: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5" y="-11113"/>
            <a:ext cx="911701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312554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rma_charger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534" y="946482"/>
            <a:ext cx="8799193" cy="492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603092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20819_2106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96417" y="3349628"/>
            <a:ext cx="3837619" cy="2878214"/>
          </a:xfrm>
          <a:prstGeom prst="rect">
            <a:avLst/>
          </a:prstGeom>
        </p:spPr>
      </p:pic>
      <p:pic>
        <p:nvPicPr>
          <p:cNvPr id="5" name="Picture 4" descr="IMG_702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b="9540"/>
          <a:stretch/>
        </p:blipFill>
        <p:spPr>
          <a:xfrm>
            <a:off x="4499182" y="555659"/>
            <a:ext cx="4242314" cy="2558413"/>
          </a:xfrm>
          <a:prstGeom prst="rect">
            <a:avLst/>
          </a:prstGeom>
        </p:spPr>
      </p:pic>
      <p:pic>
        <p:nvPicPr>
          <p:cNvPr id="6" name="Picture 5" descr="IMG_689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96418" y="555659"/>
            <a:ext cx="3837619" cy="2558413"/>
          </a:xfrm>
          <a:prstGeom prst="rect">
            <a:avLst/>
          </a:prstGeom>
        </p:spPr>
      </p:pic>
      <p:pic>
        <p:nvPicPr>
          <p:cNvPr id="7" name="Picture 6" descr="IMG_3786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3070" r="20749" b="6279"/>
          <a:stretch/>
        </p:blipFill>
        <p:spPr>
          <a:xfrm>
            <a:off x="4499181" y="3349629"/>
            <a:ext cx="4242315" cy="287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1955411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2/28/12</a:t>
            </a:r>
          </a:p>
        </p:txBody>
      </p:sp>
      <p:pic>
        <p:nvPicPr>
          <p:cNvPr id="74754" name="Picture 1" descr="fablabsdpresentation_Page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4084497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MDK_cards_front_FINAL_W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51188" y="158738"/>
            <a:ext cx="4186977" cy="1712855"/>
          </a:xfrm>
          <a:prstGeom prst="rect">
            <a:avLst/>
          </a:prstGeom>
        </p:spPr>
      </p:pic>
      <p:pic>
        <p:nvPicPr>
          <p:cNvPr id="9" name="Picture 8" descr="IMG_703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281" t="4394" r="22070"/>
          <a:stretch/>
        </p:blipFill>
        <p:spPr>
          <a:xfrm>
            <a:off x="3985390" y="1856161"/>
            <a:ext cx="4931841" cy="4862307"/>
          </a:xfrm>
          <a:prstGeom prst="rect">
            <a:avLst/>
          </a:prstGeom>
        </p:spPr>
      </p:pic>
      <p:pic>
        <p:nvPicPr>
          <p:cNvPr id="11" name="Picture 10" descr="F126274978copy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394" t="12797" r="3272" b="5700"/>
          <a:stretch/>
        </p:blipFill>
        <p:spPr>
          <a:xfrm>
            <a:off x="244701" y="2228716"/>
            <a:ext cx="3451078" cy="3557922"/>
          </a:xfrm>
          <a:prstGeom prst="rect">
            <a:avLst/>
          </a:prstGeom>
        </p:spPr>
      </p:pic>
      <p:pic>
        <p:nvPicPr>
          <p:cNvPr id="19" name="Picture 18" descr="mdk logo_Power_1_5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51188" y="6028267"/>
            <a:ext cx="1621367" cy="64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257847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26274982copy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600" t="5912" r="12046"/>
          <a:stretch/>
        </p:blipFill>
        <p:spPr>
          <a:xfrm>
            <a:off x="189845" y="738267"/>
            <a:ext cx="3679662" cy="2919047"/>
          </a:xfrm>
          <a:prstGeom prst="rect">
            <a:avLst/>
          </a:prstGeom>
        </p:spPr>
      </p:pic>
      <p:pic>
        <p:nvPicPr>
          <p:cNvPr id="5" name="Picture 4" descr="F126274985copy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5578" t="2671" r="13864"/>
          <a:stretch/>
        </p:blipFill>
        <p:spPr>
          <a:xfrm>
            <a:off x="3905672" y="600139"/>
            <a:ext cx="5238328" cy="4817167"/>
          </a:xfrm>
          <a:prstGeom prst="rect">
            <a:avLst/>
          </a:prstGeom>
        </p:spPr>
      </p:pic>
      <p:pic>
        <p:nvPicPr>
          <p:cNvPr id="6" name="Picture 5" descr="mdk logo_Power_12W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9042" y="3679334"/>
            <a:ext cx="1680634" cy="684294"/>
          </a:xfrm>
          <a:prstGeom prst="rect">
            <a:avLst/>
          </a:prstGeom>
        </p:spPr>
      </p:pic>
      <p:pic>
        <p:nvPicPr>
          <p:cNvPr id="7" name="Picture 6" descr="mdk logo_Power_30W_web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244429" y="5419393"/>
            <a:ext cx="1691132" cy="66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7569850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1875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i="1" dirty="0" smtClean="0"/>
              <a:t>By </a:t>
            </a:r>
            <a:r>
              <a:rPr lang="en-US" sz="2800" b="1" i="1" dirty="0"/>
              <a:t>combining open source hardware together with Fab Lab’s distributed </a:t>
            </a:r>
            <a:r>
              <a:rPr lang="en-US" sz="2800" b="1" i="1" dirty="0" smtClean="0"/>
              <a:t>innovation, fabrication </a:t>
            </a:r>
            <a:r>
              <a:rPr lang="en-US" sz="2800" b="1" i="1" dirty="0"/>
              <a:t>and rapid-</a:t>
            </a:r>
            <a:r>
              <a:rPr lang="en-US" sz="2800" b="1" i="1" dirty="0" smtClean="0"/>
              <a:t>prototyping concept</a:t>
            </a:r>
            <a:r>
              <a:rPr lang="en-US" sz="2800" b="1" i="1" dirty="0"/>
              <a:t>, we </a:t>
            </a:r>
            <a:r>
              <a:rPr lang="en-US" sz="2800" b="1" i="1" dirty="0" smtClean="0"/>
              <a:t>can create a </a:t>
            </a:r>
            <a:r>
              <a:rPr lang="en-US" sz="2800" b="1" i="1" dirty="0"/>
              <a:t>socially-accelerated pathway towards clean energy </a:t>
            </a:r>
            <a:r>
              <a:rPr lang="en-US" sz="2800" b="1" i="1" dirty="0" smtClean="0"/>
              <a:t>innovation</a:t>
            </a:r>
          </a:p>
          <a:p>
            <a:endParaRPr lang="en-US" sz="2800" i="1" dirty="0" smtClean="0"/>
          </a:p>
          <a:p>
            <a:r>
              <a:rPr lang="en-US" sz="2800" dirty="0" smtClean="0"/>
              <a:t>Is it possible? 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A Distributed Energy Concept: Each Fab Lab becomes a Hydrogen Refueling </a:t>
            </a:r>
            <a:r>
              <a:rPr lang="en-US" sz="2800" dirty="0"/>
              <a:t>/</a:t>
            </a:r>
            <a:r>
              <a:rPr lang="en-US" sz="2800" dirty="0" smtClean="0"/>
              <a:t> Clean Tech Innovation node</a:t>
            </a:r>
            <a:endParaRPr lang="en-US" sz="2800" dirty="0"/>
          </a:p>
        </p:txBody>
      </p:sp>
      <p:pic>
        <p:nvPicPr>
          <p:cNvPr id="8" name="Picture 7" descr="MDK_cards_front_FINAL_W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833818" y="462245"/>
            <a:ext cx="2954863" cy="1208808"/>
          </a:xfrm>
          <a:prstGeom prst="rect">
            <a:avLst/>
          </a:prstGeom>
        </p:spPr>
      </p:pic>
      <p:pic>
        <p:nvPicPr>
          <p:cNvPr id="9" name="Picture 8" descr="fab lab logo intl sd_new.ps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67947" t="52182"/>
          <a:stretch/>
        </p:blipFill>
        <p:spPr>
          <a:xfrm>
            <a:off x="590872" y="440258"/>
            <a:ext cx="1159401" cy="117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84197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2-08-22 at 3.02.23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2709" t="18573" r="7517" b="8163"/>
          <a:stretch/>
        </p:blipFill>
        <p:spPr>
          <a:xfrm>
            <a:off x="91405" y="949059"/>
            <a:ext cx="8996775" cy="516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2920416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0463" t="6359" b="16418"/>
          <a:stretch/>
        </p:blipFill>
        <p:spPr bwMode="auto">
          <a:xfrm>
            <a:off x="1236237" y="735945"/>
            <a:ext cx="7272788" cy="529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34984" y="4033502"/>
            <a:ext cx="1507137" cy="22749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38601" y="5764140"/>
            <a:ext cx="7438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What do you think?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5904361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blabsd-community-educ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3451128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5400000" flipH="1">
            <a:off x="-192839" y="1321594"/>
            <a:ext cx="5316538" cy="4146550"/>
          </a:xfrm>
          <a:prstGeom prst="triangle">
            <a:avLst/>
          </a:prstGeom>
          <a:solidFill>
            <a:srgbClr val="D9952F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16200000">
            <a:off x="4015624" y="1175544"/>
            <a:ext cx="5316537" cy="4270375"/>
          </a:xfrm>
          <a:prstGeom prst="triangle">
            <a:avLst>
              <a:gd name="adj" fmla="val 48961"/>
            </a:avLst>
          </a:prstGeom>
          <a:solidFill>
            <a:schemeClr val="accent5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5363540" y="34925"/>
            <a:ext cx="3232150" cy="1285875"/>
          </a:xfrm>
        </p:spPr>
        <p:txBody>
          <a:bodyPr/>
          <a:lstStyle/>
          <a:p>
            <a:pPr algn="r"/>
            <a:r>
              <a:rPr lang="en-US" sz="2800" b="1">
                <a:latin typeface="Helvetica" charset="0"/>
              </a:rPr>
              <a:t>Tangible Outcomes</a:t>
            </a:r>
          </a:p>
        </p:txBody>
      </p:sp>
      <p:sp>
        <p:nvSpPr>
          <p:cNvPr id="17412" name="Content Placeholder 2"/>
          <p:cNvSpPr>
            <a:spLocks noGrp="1"/>
          </p:cNvSpPr>
          <p:nvPr>
            <p:ph idx="1"/>
          </p:nvPr>
        </p:nvSpPr>
        <p:spPr>
          <a:xfrm>
            <a:off x="544555" y="1669985"/>
            <a:ext cx="3232150" cy="4525963"/>
          </a:xfrm>
        </p:spPr>
        <p:txBody>
          <a:bodyPr/>
          <a:lstStyle/>
          <a:p>
            <a:pPr>
              <a:spcBef>
                <a:spcPts val="1200"/>
              </a:spcBef>
              <a:buFont typeface="Arial" charset="0"/>
              <a:buNone/>
            </a:pPr>
            <a:r>
              <a:rPr lang="en-US" dirty="0" smtClean="0">
                <a:latin typeface="Helvetica" charset="0"/>
              </a:rPr>
              <a:t>Innovative</a:t>
            </a:r>
            <a:endParaRPr lang="en-US" dirty="0">
              <a:latin typeface="Helvetica" charset="0"/>
            </a:endParaRPr>
          </a:p>
          <a:p>
            <a:pPr>
              <a:spcBef>
                <a:spcPts val="1200"/>
              </a:spcBef>
              <a:buFont typeface="Arial" charset="0"/>
              <a:buNone/>
            </a:pPr>
            <a:r>
              <a:rPr lang="en-US" dirty="0">
                <a:latin typeface="Helvetica" charset="0"/>
              </a:rPr>
              <a:t>Inquiry-based</a:t>
            </a:r>
          </a:p>
          <a:p>
            <a:pPr>
              <a:spcBef>
                <a:spcPts val="1200"/>
              </a:spcBef>
              <a:buFont typeface="Arial" charset="0"/>
              <a:buNone/>
            </a:pPr>
            <a:r>
              <a:rPr lang="en-US" dirty="0">
                <a:latin typeface="Helvetica" charset="0"/>
              </a:rPr>
              <a:t>Creative</a:t>
            </a:r>
          </a:p>
          <a:p>
            <a:pPr>
              <a:spcBef>
                <a:spcPts val="1200"/>
              </a:spcBef>
              <a:buFont typeface="Arial" charset="0"/>
              <a:buNone/>
            </a:pPr>
            <a:r>
              <a:rPr lang="en-US" dirty="0">
                <a:latin typeface="Helvetica" charset="0"/>
              </a:rPr>
              <a:t>Individualized</a:t>
            </a:r>
          </a:p>
        </p:txBody>
      </p:sp>
      <p:sp>
        <p:nvSpPr>
          <p:cNvPr id="17413" name="Content Placeholder 2"/>
          <p:cNvSpPr txBox="1">
            <a:spLocks/>
          </p:cNvSpPr>
          <p:nvPr/>
        </p:nvSpPr>
        <p:spPr bwMode="auto">
          <a:xfrm>
            <a:off x="5335630" y="1760538"/>
            <a:ext cx="323215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>
              <a:spcBef>
                <a:spcPts val="1200"/>
              </a:spcBef>
            </a:pPr>
            <a:r>
              <a:rPr lang="en-US" sz="3200" dirty="0" smtClean="0">
                <a:latin typeface="Helvetica" charset="0"/>
              </a:rPr>
              <a:t>Academic Preparation</a:t>
            </a:r>
          </a:p>
          <a:p>
            <a:pPr algn="r">
              <a:spcBef>
                <a:spcPts val="1200"/>
              </a:spcBef>
            </a:pPr>
            <a:r>
              <a:rPr lang="en-US" sz="3200" dirty="0" smtClean="0">
                <a:latin typeface="Helvetica" charset="0"/>
              </a:rPr>
              <a:t>Tangible Skills</a:t>
            </a:r>
            <a:endParaRPr lang="en-US" sz="3200" dirty="0">
              <a:latin typeface="Helvetica" charset="0"/>
            </a:endParaRPr>
          </a:p>
          <a:p>
            <a:pPr algn="r">
              <a:spcBef>
                <a:spcPts val="1200"/>
              </a:spcBef>
            </a:pPr>
            <a:r>
              <a:rPr lang="en-US" sz="3200" dirty="0">
                <a:latin typeface="Helvetica" charset="0"/>
              </a:rPr>
              <a:t>Recognition of Achievement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86753" y="200025"/>
            <a:ext cx="3509962" cy="9969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>
                <a:latin typeface="Helvetica"/>
                <a:ea typeface="+mj-ea"/>
                <a:cs typeface="+mj-cs"/>
              </a:rPr>
              <a:t>Learning Experiences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2922" y="5566456"/>
            <a:ext cx="208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Informal 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5887186" y="5520950"/>
            <a:ext cx="208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Formal </a:t>
            </a:r>
            <a:endParaRPr lang="en-US" sz="3600" dirty="0"/>
          </a:p>
        </p:txBody>
      </p:sp>
      <p:sp>
        <p:nvSpPr>
          <p:cNvPr id="12" name="Left-Right Arrow 11"/>
          <p:cNvSpPr/>
          <p:nvPr/>
        </p:nvSpPr>
        <p:spPr>
          <a:xfrm>
            <a:off x="3264640" y="5757120"/>
            <a:ext cx="2421464" cy="29601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MG_385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357" r="4822"/>
          <a:stretch/>
        </p:blipFill>
        <p:spPr>
          <a:xfrm rot="5400000">
            <a:off x="2874614" y="1886239"/>
            <a:ext cx="3293796" cy="2619708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0946604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course-catalog-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213" y="400050"/>
            <a:ext cx="7724775" cy="57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069656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3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6816" y="5981015"/>
            <a:ext cx="6112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Innovation Education – Wearable Electronics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81075666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4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52" y="6022141"/>
            <a:ext cx="7758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Innovation Education – Product Design: </a:t>
            </a:r>
          </a:p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Illuminated Object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46052033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y-robotics-summer2011-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9420" y="6016453"/>
            <a:ext cx="6112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Innovation Education – DIY Robotics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6892423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blabUCSD-1-2page-front_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375991" y="111656"/>
            <a:ext cx="4266580" cy="659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1914734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117</Words>
  <Application>Microsoft Macintosh PowerPoint</Application>
  <PresentationFormat>On-screen Show (4:3)</PresentationFormat>
  <Paragraphs>27</Paragraphs>
  <Slides>24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Tangible Outcomes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Fab Lab San Diego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 Blur</dc:creator>
  <cp:lastModifiedBy>Sherry Lassiter</cp:lastModifiedBy>
  <cp:revision>18</cp:revision>
  <dcterms:created xsi:type="dcterms:W3CDTF">2012-10-01T14:21:17Z</dcterms:created>
  <dcterms:modified xsi:type="dcterms:W3CDTF">2012-10-01T14:21:33Z</dcterms:modified>
</cp:coreProperties>
</file>