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63" r:id="rId4"/>
    <p:sldId id="257" r:id="rId5"/>
    <p:sldId id="260" r:id="rId6"/>
    <p:sldId id="261" r:id="rId7"/>
    <p:sldId id="258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27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AC6F3-D402-4BC0-AFEB-DD619FD2EF46}" type="datetimeFigureOut">
              <a:rPr lang="en-US" smtClean="0"/>
              <a:t>8/18/2011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EC620-E870-4F7F-8B59-94C3F6A2E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5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AC6F3-D402-4BC0-AFEB-DD619FD2EF46}" type="datetimeFigureOut">
              <a:rPr lang="en-US" smtClean="0"/>
              <a:t>8/18/2011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EC620-E870-4F7F-8B59-94C3F6A2E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108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AC6F3-D402-4BC0-AFEB-DD619FD2EF46}" type="datetimeFigureOut">
              <a:rPr lang="en-US" smtClean="0"/>
              <a:t>8/18/2011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EC620-E870-4F7F-8B59-94C3F6A2E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365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AC6F3-D402-4BC0-AFEB-DD619FD2EF46}" type="datetimeFigureOut">
              <a:rPr lang="en-US" smtClean="0"/>
              <a:t>8/18/2011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EC620-E870-4F7F-8B59-94C3F6A2E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0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AC6F3-D402-4BC0-AFEB-DD619FD2EF46}" type="datetimeFigureOut">
              <a:rPr lang="en-US" smtClean="0"/>
              <a:t>8/18/2011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EC620-E870-4F7F-8B59-94C3F6A2E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478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AC6F3-D402-4BC0-AFEB-DD619FD2EF46}" type="datetimeFigureOut">
              <a:rPr lang="en-US" smtClean="0"/>
              <a:t>8/18/2011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EC620-E870-4F7F-8B59-94C3F6A2E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136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AC6F3-D402-4BC0-AFEB-DD619FD2EF46}" type="datetimeFigureOut">
              <a:rPr lang="en-US" smtClean="0"/>
              <a:t>8/18/2011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EC620-E870-4F7F-8B59-94C3F6A2E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776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AC6F3-D402-4BC0-AFEB-DD619FD2EF46}" type="datetimeFigureOut">
              <a:rPr lang="en-US" smtClean="0"/>
              <a:t>8/18/2011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EC620-E870-4F7F-8B59-94C3F6A2E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889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AC6F3-D402-4BC0-AFEB-DD619FD2EF46}" type="datetimeFigureOut">
              <a:rPr lang="en-US" smtClean="0"/>
              <a:t>8/18/2011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EC620-E870-4F7F-8B59-94C3F6A2E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253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AC6F3-D402-4BC0-AFEB-DD619FD2EF46}" type="datetimeFigureOut">
              <a:rPr lang="en-US" smtClean="0"/>
              <a:t>8/18/2011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EC620-E870-4F7F-8B59-94C3F6A2E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232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AC6F3-D402-4BC0-AFEB-DD619FD2EF46}" type="datetimeFigureOut">
              <a:rPr lang="en-US" smtClean="0"/>
              <a:t>8/18/2011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EC620-E870-4F7F-8B59-94C3F6A2E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734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AC6F3-D402-4BC0-AFEB-DD619FD2EF46}" type="datetimeFigureOut">
              <a:rPr lang="en-US" smtClean="0"/>
              <a:t>8/18/2011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1EC620-E870-4F7F-8B59-94C3F6A2E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266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1504950"/>
            <a:ext cx="4762500" cy="384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1253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1819275"/>
            <a:ext cx="5715000" cy="321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4913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yMovie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43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ave\Pictures\Nixtamal_Pics\Webs\Masa_on_Metat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063" y="533400"/>
            <a:ext cx="9113855" cy="5924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8269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Dave\Documents\masa_stuff\IMG_25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0"/>
            <a:ext cx="7620000" cy="6835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4018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19275"/>
            <a:ext cx="9144000" cy="3090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739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9639"/>
            <a:ext cx="9144000" cy="4837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1626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500"/>
            <a:ext cx="914400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58157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0</Words>
  <Application>Microsoft Office PowerPoint</Application>
  <PresentationFormat>On-screen Show (4:3)</PresentationFormat>
  <Paragraphs>0</Paragraphs>
  <Slides>8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Dave</dc:creator>
  <cp:lastModifiedBy>Dave</cp:lastModifiedBy>
  <cp:revision>3</cp:revision>
  <dcterms:created xsi:type="dcterms:W3CDTF">2011-08-18T14:40:21Z</dcterms:created>
  <dcterms:modified xsi:type="dcterms:W3CDTF">2011-08-18T15:00:52Z</dcterms:modified>
</cp:coreProperties>
</file>